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98149-E8F1-4BCF-9EC3-18E4800C7F9F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A3959-4E42-49D6-8DFA-8C05AAD0A0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58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1612C3-E8F1-4E01-B735-DE4680A9B0A9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CC53E5-7CF8-4832-AF49-0308184D8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0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30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9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2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3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23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9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20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1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75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7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2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89F483-BCC2-47D6-B500-84F5A1254BBA}" type="datetimeFigureOut">
              <a:rPr lang="en-US" smtClean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0A5758-253B-4054-BF41-711FD7DCFD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31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Bentley requires that all contractors wear long work pants even in the summer</a:t>
            </a:r>
          </a:p>
          <a:p>
            <a:pPr lvl="1"/>
            <a:r>
              <a:rPr lang="en-US" dirty="0"/>
              <a:t>No shorts, flip flops, tank tops or other non-work pants are allowed including spandex, capris and shorts</a:t>
            </a:r>
          </a:p>
          <a:p>
            <a:pPr lvl="1"/>
            <a:r>
              <a:rPr lang="en-US" dirty="0"/>
              <a:t>Full length pants are required at all times on campus</a:t>
            </a:r>
          </a:p>
          <a:p>
            <a:r>
              <a:rPr lang="en-US" dirty="0" smtClean="0"/>
              <a:t>Eye </a:t>
            </a:r>
            <a:r>
              <a:rPr lang="en-US" dirty="0" smtClean="0"/>
              <a:t>protection – all employees should have safety glasses</a:t>
            </a:r>
          </a:p>
          <a:p>
            <a:r>
              <a:rPr lang="en-US" dirty="0" smtClean="0"/>
              <a:t>Dust masks</a:t>
            </a:r>
          </a:p>
          <a:p>
            <a:r>
              <a:rPr lang="en-US" dirty="0" smtClean="0"/>
              <a:t>Hard hats especially around heavy equipment</a:t>
            </a:r>
          </a:p>
          <a:p>
            <a:r>
              <a:rPr lang="en-US" dirty="0" smtClean="0"/>
              <a:t>Hearing </a:t>
            </a:r>
            <a:r>
              <a:rPr lang="en-US" dirty="0" smtClean="0"/>
              <a:t>protection</a:t>
            </a:r>
          </a:p>
          <a:p>
            <a:r>
              <a:rPr lang="en-US" dirty="0"/>
              <a:t>Fall protection must meet OSHA requirements and appropriate compliance of use by all employees</a:t>
            </a:r>
          </a:p>
          <a:p>
            <a:pPr lvl="1"/>
            <a:r>
              <a:rPr lang="en-US" dirty="0"/>
              <a:t>Work requiring fall </a:t>
            </a:r>
            <a:r>
              <a:rPr lang="en-US" dirty="0" smtClean="0"/>
              <a:t>protection: roofs</a:t>
            </a:r>
            <a:r>
              <a:rPr lang="en-US" dirty="0"/>
              <a:t>, excavations, holes, hoist areas, ramps, walkways, personnel lifts (boom lifts and bucket trucks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Contractor provides own LO/TO electrical equipment including UL approved extension cords, GFCI protected circuits and extension cords</a:t>
            </a:r>
          </a:p>
          <a:p>
            <a:r>
              <a:rPr lang="en-US" dirty="0"/>
              <a:t>Vendor brings in own </a:t>
            </a:r>
            <a:r>
              <a:rPr lang="en-US" dirty="0" smtClean="0"/>
              <a:t>confined space rescue </a:t>
            </a:r>
            <a:r>
              <a:rPr lang="en-US" dirty="0"/>
              <a:t>equipment; tripod needs to be rated for “people</a:t>
            </a:r>
            <a:r>
              <a:rPr lang="en-US" dirty="0" smtClean="0"/>
              <a:t>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5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CE3EC6D26253478605ADB82090F98C" ma:contentTypeVersion="" ma:contentTypeDescription="Create a new document." ma:contentTypeScope="" ma:versionID="46ef13994d9ed624fd6d941c51107161">
  <xsd:schema xmlns:xsd="http://www.w3.org/2001/XMLSchema" xmlns:xs="http://www.w3.org/2001/XMLSchema" xmlns:p="http://schemas.microsoft.com/office/2006/metadata/properties" xmlns:ns1="http://schemas.microsoft.com/sharepoint/v3" xmlns:ns2="84d7f9e1-90b5-41da-9bf7-eb3513f8057b" xmlns:ns3="24efb723-4bcb-4a9c-9da3-c58a3fc7e41c" targetNamespace="http://schemas.microsoft.com/office/2006/metadata/properties" ma:root="true" ma:fieldsID="ae59e2ae56c4dfdd91765521d3455f6f" ns1:_="" ns2:_="" ns3:_="">
    <xsd:import namespace="http://schemas.microsoft.com/sharepoint/v3"/>
    <xsd:import namespace="84d7f9e1-90b5-41da-9bf7-eb3513f8057b"/>
    <xsd:import namespace="24efb723-4bcb-4a9c-9da3-c58a3fc7e4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7f9e1-90b5-41da-9bf7-eb3513f80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fb723-4bcb-4a9c-9da3-c58a3fc7e4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979F37E-C4FF-48F7-8B7B-70AEBEE8A2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d7f9e1-90b5-41da-9bf7-eb3513f8057b"/>
    <ds:schemaRef ds:uri="24efb723-4bcb-4a9c-9da3-c58a3fc7e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2C871-F8A7-4C92-89AA-35997B9BBE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36F26B-54D1-4BE0-AF81-66A0CA28F49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84d7f9e1-90b5-41da-9bf7-eb3513f8057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24efb723-4bcb-4a9c-9da3-c58a3fc7e41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490</TotalTime>
  <Words>142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Personal Protective Equipment</vt:lpstr>
    </vt:vector>
  </TitlesOfParts>
  <Company>Bentley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LaCava Renovations</dc:title>
  <dc:creator>Powers, Christine</dc:creator>
  <cp:lastModifiedBy>Powers, Christine</cp:lastModifiedBy>
  <cp:revision>129</cp:revision>
  <cp:lastPrinted>2012-07-16T12:40:33Z</cp:lastPrinted>
  <dcterms:created xsi:type="dcterms:W3CDTF">2012-07-16T02:47:14Z</dcterms:created>
  <dcterms:modified xsi:type="dcterms:W3CDTF">2019-10-02T19:54:07Z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0x010100ABCE3EC6D26253478605ADB82090F98C</vt:lpwstr>
  </property>
  <property fmtid="{D5CDD505-2E9C-101B-9397-08002B2CF9AE}" pid="3" name="Order">
    <vt:r8>16408800</vt:r8>
  </property>
  <property fmtid="{D5CDD505-2E9C-101B-9397-08002B2CF9AE}" pid="4" name="AuthorIds_UIVersion_512">
    <vt:lpwstr>38</vt:lpwstr>
  </property>
</Properties>
</file>