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1"/>
  </p:notesMasterIdLst>
  <p:sldIdLst>
    <p:sldId id="269" r:id="rId5"/>
    <p:sldId id="266" r:id="rId6"/>
    <p:sldId id="314" r:id="rId7"/>
    <p:sldId id="312" r:id="rId8"/>
    <p:sldId id="315" r:id="rId9"/>
    <p:sldId id="317" r:id="rId10"/>
    <p:sldId id="334" r:id="rId11"/>
    <p:sldId id="316" r:id="rId12"/>
    <p:sldId id="335" r:id="rId13"/>
    <p:sldId id="339" r:id="rId14"/>
    <p:sldId id="337" r:id="rId15"/>
    <p:sldId id="338" r:id="rId16"/>
    <p:sldId id="318" r:id="rId17"/>
    <p:sldId id="333" r:id="rId18"/>
    <p:sldId id="326" r:id="rId19"/>
    <p:sldId id="327" r:id="rId20"/>
    <p:sldId id="320" r:id="rId21"/>
    <p:sldId id="328" r:id="rId22"/>
    <p:sldId id="329" r:id="rId23"/>
    <p:sldId id="330" r:id="rId24"/>
    <p:sldId id="340" r:id="rId25"/>
    <p:sldId id="331" r:id="rId26"/>
    <p:sldId id="332" r:id="rId27"/>
    <p:sldId id="322" r:id="rId28"/>
    <p:sldId id="325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72C"/>
    <a:srgbClr val="0075BF"/>
    <a:srgbClr val="355376"/>
    <a:srgbClr val="7B8490"/>
    <a:srgbClr val="B4C641"/>
    <a:srgbClr val="704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5624C-2A83-4E73-937D-8E39EA6620DB}" v="101" dt="2021-12-07T16:42:38.050"/>
    <p1510:client id="{B0DDDBB6-DD68-4200-B3FD-A8004E775F4C}" v="6" dt="2021-12-07T16:35:01.027"/>
    <p1510:client id="{FDBDF05B-C60B-4A8D-852F-3213A442477F}" v="228" dt="2021-12-06T18:04:22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n, Alexandra" userId="S::alewin@bentley.edu::8b59ece5-04ba-4656-8a55-c8b54289d9ff" providerId="AD" clId="Web-{FDBDF05B-C60B-4A8D-852F-3213A442477F}"/>
    <pc:docChg chg="delSld modSld sldOrd">
      <pc:chgData name="Lewin, Alexandra" userId="S::alewin@bentley.edu::8b59ece5-04ba-4656-8a55-c8b54289d9ff" providerId="AD" clId="Web-{FDBDF05B-C60B-4A8D-852F-3213A442477F}" dt="2021-12-06T18:04:22.679" v="204" actId="20577"/>
      <pc:docMkLst>
        <pc:docMk/>
      </pc:docMkLst>
      <pc:sldChg chg="modSp">
        <pc:chgData name="Lewin, Alexandra" userId="S::alewin@bentley.edu::8b59ece5-04ba-4656-8a55-c8b54289d9ff" providerId="AD" clId="Web-{FDBDF05B-C60B-4A8D-852F-3213A442477F}" dt="2021-12-06T16:08:05.763" v="57" actId="20577"/>
        <pc:sldMkLst>
          <pc:docMk/>
          <pc:sldMk cId="3954828596" sldId="316"/>
        </pc:sldMkLst>
        <pc:spChg chg="mod">
          <ac:chgData name="Lewin, Alexandra" userId="S::alewin@bentley.edu::8b59ece5-04ba-4656-8a55-c8b54289d9ff" providerId="AD" clId="Web-{FDBDF05B-C60B-4A8D-852F-3213A442477F}" dt="2021-12-06T16:08:05.763" v="57" actId="20577"/>
          <ac:spMkLst>
            <pc:docMk/>
            <pc:sldMk cId="3954828596" sldId="316"/>
            <ac:spMk id="15" creationId="{4DBF1AEB-DD9F-4247-BD1C-A22EDA403F2C}"/>
          </ac:spMkLst>
        </pc:spChg>
      </pc:sldChg>
      <pc:sldChg chg="modSp">
        <pc:chgData name="Lewin, Alexandra" userId="S::alewin@bentley.edu::8b59ece5-04ba-4656-8a55-c8b54289d9ff" providerId="AD" clId="Web-{FDBDF05B-C60B-4A8D-852F-3213A442477F}" dt="2021-12-06T17:49:55.784" v="146" actId="1076"/>
        <pc:sldMkLst>
          <pc:docMk/>
          <pc:sldMk cId="264159214" sldId="326"/>
        </pc:sldMkLst>
        <pc:spChg chg="mod">
          <ac:chgData name="Lewin, Alexandra" userId="S::alewin@bentley.edu::8b59ece5-04ba-4656-8a55-c8b54289d9ff" providerId="AD" clId="Web-{FDBDF05B-C60B-4A8D-852F-3213A442477F}" dt="2021-12-06T17:49:50.690" v="145" actId="20577"/>
          <ac:spMkLst>
            <pc:docMk/>
            <pc:sldMk cId="264159214" sldId="326"/>
            <ac:spMk id="11" creationId="{8792C48A-8DCF-4572-B83D-B9E2BBF413E0}"/>
          </ac:spMkLst>
        </pc:spChg>
        <pc:picChg chg="mod">
          <ac:chgData name="Lewin, Alexandra" userId="S::alewin@bentley.edu::8b59ece5-04ba-4656-8a55-c8b54289d9ff" providerId="AD" clId="Web-{FDBDF05B-C60B-4A8D-852F-3213A442477F}" dt="2021-12-06T17:49:55.784" v="146" actId="1076"/>
          <ac:picMkLst>
            <pc:docMk/>
            <pc:sldMk cId="264159214" sldId="326"/>
            <ac:picMk id="12" creationId="{AE69E777-C237-4039-BB31-12BB4B1E3E6E}"/>
          </ac:picMkLst>
        </pc:picChg>
      </pc:sldChg>
      <pc:sldChg chg="modSp ord">
        <pc:chgData name="Lewin, Alexandra" userId="S::alewin@bentley.edu::8b59ece5-04ba-4656-8a55-c8b54289d9ff" providerId="AD" clId="Web-{FDBDF05B-C60B-4A8D-852F-3213A442477F}" dt="2021-12-06T16:35:39.959" v="114"/>
        <pc:sldMkLst>
          <pc:docMk/>
          <pc:sldMk cId="1183392699" sldId="327"/>
        </pc:sldMkLst>
        <pc:spChg chg="mod">
          <ac:chgData name="Lewin, Alexandra" userId="S::alewin@bentley.edu::8b59ece5-04ba-4656-8a55-c8b54289d9ff" providerId="AD" clId="Web-{FDBDF05B-C60B-4A8D-852F-3213A442477F}" dt="2021-12-06T16:35:13.974" v="111" actId="1076"/>
          <ac:spMkLst>
            <pc:docMk/>
            <pc:sldMk cId="1183392699" sldId="327"/>
            <ac:spMk id="11" creationId="{8792C48A-8DCF-4572-B83D-B9E2BBF413E0}"/>
          </ac:spMkLst>
        </pc:spChg>
        <pc:picChg chg="mod">
          <ac:chgData name="Lewin, Alexandra" userId="S::alewin@bentley.edu::8b59ece5-04ba-4656-8a55-c8b54289d9ff" providerId="AD" clId="Web-{FDBDF05B-C60B-4A8D-852F-3213A442477F}" dt="2021-12-06T16:35:20.411" v="112" actId="1076"/>
          <ac:picMkLst>
            <pc:docMk/>
            <pc:sldMk cId="1183392699" sldId="327"/>
            <ac:picMk id="7" creationId="{6293A40C-DA37-441B-9406-2F44A8D77FE3}"/>
          </ac:picMkLst>
        </pc:picChg>
        <pc:picChg chg="mod">
          <ac:chgData name="Lewin, Alexandra" userId="S::alewin@bentley.edu::8b59ece5-04ba-4656-8a55-c8b54289d9ff" providerId="AD" clId="Web-{FDBDF05B-C60B-4A8D-852F-3213A442477F}" dt="2021-12-06T16:35:23.380" v="113" actId="1076"/>
          <ac:picMkLst>
            <pc:docMk/>
            <pc:sldMk cId="1183392699" sldId="327"/>
            <ac:picMk id="9" creationId="{30037C1B-26B9-40AA-8A82-1455F804040E}"/>
          </ac:picMkLst>
        </pc:picChg>
      </pc:sldChg>
      <pc:sldChg chg="modSp">
        <pc:chgData name="Lewin, Alexandra" userId="S::alewin@bentley.edu::8b59ece5-04ba-4656-8a55-c8b54289d9ff" providerId="AD" clId="Web-{FDBDF05B-C60B-4A8D-852F-3213A442477F}" dt="2021-12-06T16:49:09.386" v="138" actId="20577"/>
        <pc:sldMkLst>
          <pc:docMk/>
          <pc:sldMk cId="384397087" sldId="328"/>
        </pc:sldMkLst>
        <pc:spChg chg="mod">
          <ac:chgData name="Lewin, Alexandra" userId="S::alewin@bentley.edu::8b59ece5-04ba-4656-8a55-c8b54289d9ff" providerId="AD" clId="Web-{FDBDF05B-C60B-4A8D-852F-3213A442477F}" dt="2021-12-06T16:49:09.386" v="138" actId="20577"/>
          <ac:spMkLst>
            <pc:docMk/>
            <pc:sldMk cId="384397087" sldId="328"/>
            <ac:spMk id="6" creationId="{B6473B07-DFEA-9F44-AD5E-C49E4FCDA38D}"/>
          </ac:spMkLst>
        </pc:spChg>
        <pc:picChg chg="mod">
          <ac:chgData name="Lewin, Alexandra" userId="S::alewin@bentley.edu::8b59ece5-04ba-4656-8a55-c8b54289d9ff" providerId="AD" clId="Web-{FDBDF05B-C60B-4A8D-852F-3213A442477F}" dt="2021-12-06T16:46:41.726" v="126" actId="1076"/>
          <ac:picMkLst>
            <pc:docMk/>
            <pc:sldMk cId="384397087" sldId="328"/>
            <ac:picMk id="7" creationId="{1AE42A5B-A281-48B3-89AE-2F686BF84496}"/>
          </ac:picMkLst>
        </pc:picChg>
        <pc:picChg chg="mod">
          <ac:chgData name="Lewin, Alexandra" userId="S::alewin@bentley.edu::8b59ece5-04ba-4656-8a55-c8b54289d9ff" providerId="AD" clId="Web-{FDBDF05B-C60B-4A8D-852F-3213A442477F}" dt="2021-12-06T16:46:49.789" v="127" actId="1076"/>
          <ac:picMkLst>
            <pc:docMk/>
            <pc:sldMk cId="384397087" sldId="328"/>
            <ac:picMk id="9" creationId="{A2B5C676-CC95-4B56-960E-3342C2F8BCDC}"/>
          </ac:picMkLst>
        </pc:picChg>
        <pc:picChg chg="mod">
          <ac:chgData name="Lewin, Alexandra" userId="S::alewin@bentley.edu::8b59ece5-04ba-4656-8a55-c8b54289d9ff" providerId="AD" clId="Web-{FDBDF05B-C60B-4A8D-852F-3213A442477F}" dt="2021-12-06T16:46:59.976" v="131" actId="1076"/>
          <ac:picMkLst>
            <pc:docMk/>
            <pc:sldMk cId="384397087" sldId="328"/>
            <ac:picMk id="10" creationId="{6C1B8D55-DA9C-42D2-9C1E-F8EB8D7155E0}"/>
          </ac:picMkLst>
        </pc:picChg>
      </pc:sldChg>
      <pc:sldChg chg="modSp">
        <pc:chgData name="Lewin, Alexandra" userId="S::alewin@bentley.edu::8b59ece5-04ba-4656-8a55-c8b54289d9ff" providerId="AD" clId="Web-{FDBDF05B-C60B-4A8D-852F-3213A442477F}" dt="2021-12-06T17:59:43.266" v="162" actId="20577"/>
        <pc:sldMkLst>
          <pc:docMk/>
          <pc:sldMk cId="2310074269" sldId="329"/>
        </pc:sldMkLst>
        <pc:spChg chg="mod">
          <ac:chgData name="Lewin, Alexandra" userId="S::alewin@bentley.edu::8b59ece5-04ba-4656-8a55-c8b54289d9ff" providerId="AD" clId="Web-{FDBDF05B-C60B-4A8D-852F-3213A442477F}" dt="2021-12-06T17:59:43.266" v="162" actId="20577"/>
          <ac:spMkLst>
            <pc:docMk/>
            <pc:sldMk cId="2310074269" sldId="329"/>
            <ac:spMk id="11" creationId="{8792C48A-8DCF-4572-B83D-B9E2BBF413E0}"/>
          </ac:spMkLst>
        </pc:spChg>
        <pc:picChg chg="mod">
          <ac:chgData name="Lewin, Alexandra" userId="S::alewin@bentley.edu::8b59ece5-04ba-4656-8a55-c8b54289d9ff" providerId="AD" clId="Web-{FDBDF05B-C60B-4A8D-852F-3213A442477F}" dt="2021-12-06T17:57:35.732" v="158" actId="1076"/>
          <ac:picMkLst>
            <pc:docMk/>
            <pc:sldMk cId="2310074269" sldId="329"/>
            <ac:picMk id="12" creationId="{AE69E777-C237-4039-BB31-12BB4B1E3E6E}"/>
          </ac:picMkLst>
        </pc:picChg>
      </pc:sldChg>
      <pc:sldChg chg="modSp">
        <pc:chgData name="Lewin, Alexandra" userId="S::alewin@bentley.edu::8b59ece5-04ba-4656-8a55-c8b54289d9ff" providerId="AD" clId="Web-{FDBDF05B-C60B-4A8D-852F-3213A442477F}" dt="2021-12-06T18:00:59.846" v="169" actId="20577"/>
        <pc:sldMkLst>
          <pc:docMk/>
          <pc:sldMk cId="884771504" sldId="330"/>
        </pc:sldMkLst>
        <pc:spChg chg="mod">
          <ac:chgData name="Lewin, Alexandra" userId="S::alewin@bentley.edu::8b59ece5-04ba-4656-8a55-c8b54289d9ff" providerId="AD" clId="Web-{FDBDF05B-C60B-4A8D-852F-3213A442477F}" dt="2021-12-06T18:00:59.846" v="169" actId="20577"/>
          <ac:spMkLst>
            <pc:docMk/>
            <pc:sldMk cId="884771504" sldId="330"/>
            <ac:spMk id="11" creationId="{8792C48A-8DCF-4572-B83D-B9E2BBF413E0}"/>
          </ac:spMkLst>
        </pc:spChg>
        <pc:picChg chg="mod">
          <ac:chgData name="Lewin, Alexandra" userId="S::alewin@bentley.edu::8b59ece5-04ba-4656-8a55-c8b54289d9ff" providerId="AD" clId="Web-{FDBDF05B-C60B-4A8D-852F-3213A442477F}" dt="2021-12-06T18:00:03.892" v="164" actId="1076"/>
          <ac:picMkLst>
            <pc:docMk/>
            <pc:sldMk cId="884771504" sldId="330"/>
            <ac:picMk id="7" creationId="{6293A40C-DA37-441B-9406-2F44A8D77FE3}"/>
          </ac:picMkLst>
        </pc:picChg>
        <pc:picChg chg="mod">
          <ac:chgData name="Lewin, Alexandra" userId="S::alewin@bentley.edu::8b59ece5-04ba-4656-8a55-c8b54289d9ff" providerId="AD" clId="Web-{FDBDF05B-C60B-4A8D-852F-3213A442477F}" dt="2021-12-06T18:00:05.907" v="165" actId="1076"/>
          <ac:picMkLst>
            <pc:docMk/>
            <pc:sldMk cId="884771504" sldId="330"/>
            <ac:picMk id="9" creationId="{30037C1B-26B9-40AA-8A82-1455F804040E}"/>
          </ac:picMkLst>
        </pc:picChg>
      </pc:sldChg>
      <pc:sldChg chg="modSp">
        <pc:chgData name="Lewin, Alexandra" userId="S::alewin@bentley.edu::8b59ece5-04ba-4656-8a55-c8b54289d9ff" providerId="AD" clId="Web-{FDBDF05B-C60B-4A8D-852F-3213A442477F}" dt="2021-12-06T18:03:07.443" v="191" actId="20577"/>
        <pc:sldMkLst>
          <pc:docMk/>
          <pc:sldMk cId="2557702035" sldId="331"/>
        </pc:sldMkLst>
        <pc:spChg chg="mod">
          <ac:chgData name="Lewin, Alexandra" userId="S::alewin@bentley.edu::8b59ece5-04ba-4656-8a55-c8b54289d9ff" providerId="AD" clId="Web-{FDBDF05B-C60B-4A8D-852F-3213A442477F}" dt="2021-12-06T18:03:07.443" v="191" actId="20577"/>
          <ac:spMkLst>
            <pc:docMk/>
            <pc:sldMk cId="2557702035" sldId="331"/>
            <ac:spMk id="6" creationId="{B6473B07-DFEA-9F44-AD5E-C49E4FCDA38D}"/>
          </ac:spMkLst>
        </pc:spChg>
        <pc:picChg chg="mod">
          <ac:chgData name="Lewin, Alexandra" userId="S::alewin@bentley.edu::8b59ece5-04ba-4656-8a55-c8b54289d9ff" providerId="AD" clId="Web-{FDBDF05B-C60B-4A8D-852F-3213A442477F}" dt="2021-12-06T18:01:53.769" v="177" actId="1076"/>
          <ac:picMkLst>
            <pc:docMk/>
            <pc:sldMk cId="2557702035" sldId="331"/>
            <ac:picMk id="7" creationId="{1AE42A5B-A281-48B3-89AE-2F686BF84496}"/>
          </ac:picMkLst>
        </pc:picChg>
        <pc:picChg chg="mod">
          <ac:chgData name="Lewin, Alexandra" userId="S::alewin@bentley.edu::8b59ece5-04ba-4656-8a55-c8b54289d9ff" providerId="AD" clId="Web-{FDBDF05B-C60B-4A8D-852F-3213A442477F}" dt="2021-12-06T18:01:56.535" v="178" actId="1076"/>
          <ac:picMkLst>
            <pc:docMk/>
            <pc:sldMk cId="2557702035" sldId="331"/>
            <ac:picMk id="9" creationId="{A2B5C676-CC95-4B56-960E-3342C2F8BCDC}"/>
          </ac:picMkLst>
        </pc:picChg>
        <pc:picChg chg="mod">
          <ac:chgData name="Lewin, Alexandra" userId="S::alewin@bentley.edu::8b59ece5-04ba-4656-8a55-c8b54289d9ff" providerId="AD" clId="Web-{FDBDF05B-C60B-4A8D-852F-3213A442477F}" dt="2021-12-06T18:01:59.191" v="179" actId="1076"/>
          <ac:picMkLst>
            <pc:docMk/>
            <pc:sldMk cId="2557702035" sldId="331"/>
            <ac:picMk id="10" creationId="{6C1B8D55-DA9C-42D2-9C1E-F8EB8D7155E0}"/>
          </ac:picMkLst>
        </pc:picChg>
      </pc:sldChg>
      <pc:sldChg chg="modSp">
        <pc:chgData name="Lewin, Alexandra" userId="S::alewin@bentley.edu::8b59ece5-04ba-4656-8a55-c8b54289d9ff" providerId="AD" clId="Web-{FDBDF05B-C60B-4A8D-852F-3213A442477F}" dt="2021-12-06T18:04:22.679" v="204" actId="20577"/>
        <pc:sldMkLst>
          <pc:docMk/>
          <pc:sldMk cId="628382464" sldId="332"/>
        </pc:sldMkLst>
        <pc:spChg chg="mod">
          <ac:chgData name="Lewin, Alexandra" userId="S::alewin@bentley.edu::8b59ece5-04ba-4656-8a55-c8b54289d9ff" providerId="AD" clId="Web-{FDBDF05B-C60B-4A8D-852F-3213A442477F}" dt="2021-12-06T18:04:22.679" v="204" actId="20577"/>
          <ac:spMkLst>
            <pc:docMk/>
            <pc:sldMk cId="628382464" sldId="332"/>
            <ac:spMk id="11" creationId="{8792C48A-8DCF-4572-B83D-B9E2BBF413E0}"/>
          </ac:spMkLst>
        </pc:spChg>
        <pc:picChg chg="mod">
          <ac:chgData name="Lewin, Alexandra" userId="S::alewin@bentley.edu::8b59ece5-04ba-4656-8a55-c8b54289d9ff" providerId="AD" clId="Web-{FDBDF05B-C60B-4A8D-852F-3213A442477F}" dt="2021-12-06T18:03:28.365" v="193" actId="1076"/>
          <ac:picMkLst>
            <pc:docMk/>
            <pc:sldMk cId="628382464" sldId="332"/>
            <ac:picMk id="1026" creationId="{A25A318D-43C1-4E79-A0B0-7E35DCA44356}"/>
          </ac:picMkLst>
        </pc:picChg>
      </pc:sldChg>
      <pc:sldChg chg="modSp">
        <pc:chgData name="Lewin, Alexandra" userId="S::alewin@bentley.edu::8b59ece5-04ba-4656-8a55-c8b54289d9ff" providerId="AD" clId="Web-{FDBDF05B-C60B-4A8D-852F-3213A442477F}" dt="2021-12-06T17:49:20.346" v="143" actId="20577"/>
        <pc:sldMkLst>
          <pc:docMk/>
          <pc:sldMk cId="3555555888" sldId="333"/>
        </pc:sldMkLst>
        <pc:spChg chg="mod">
          <ac:chgData name="Lewin, Alexandra" userId="S::alewin@bentley.edu::8b59ece5-04ba-4656-8a55-c8b54289d9ff" providerId="AD" clId="Web-{FDBDF05B-C60B-4A8D-852F-3213A442477F}" dt="2021-12-06T17:49:20.346" v="143" actId="20577"/>
          <ac:spMkLst>
            <pc:docMk/>
            <pc:sldMk cId="3555555888" sldId="333"/>
            <ac:spMk id="6" creationId="{B6473B07-DFEA-9F44-AD5E-C49E4FCDA38D}"/>
          </ac:spMkLst>
        </pc:spChg>
        <pc:picChg chg="mod">
          <ac:chgData name="Lewin, Alexandra" userId="S::alewin@bentley.edu::8b59ece5-04ba-4656-8a55-c8b54289d9ff" providerId="AD" clId="Web-{FDBDF05B-C60B-4A8D-852F-3213A442477F}" dt="2021-12-06T16:13:33.679" v="92" actId="1076"/>
          <ac:picMkLst>
            <pc:docMk/>
            <pc:sldMk cId="3555555888" sldId="333"/>
            <ac:picMk id="7" creationId="{1AE42A5B-A281-48B3-89AE-2F686BF84496}"/>
          </ac:picMkLst>
        </pc:picChg>
        <pc:picChg chg="mod">
          <ac:chgData name="Lewin, Alexandra" userId="S::alewin@bentley.edu::8b59ece5-04ba-4656-8a55-c8b54289d9ff" providerId="AD" clId="Web-{FDBDF05B-C60B-4A8D-852F-3213A442477F}" dt="2021-12-06T16:13:36.132" v="93" actId="1076"/>
          <ac:picMkLst>
            <pc:docMk/>
            <pc:sldMk cId="3555555888" sldId="333"/>
            <ac:picMk id="9" creationId="{A2B5C676-CC95-4B56-960E-3342C2F8BCDC}"/>
          </ac:picMkLst>
        </pc:picChg>
        <pc:picChg chg="mod">
          <ac:chgData name="Lewin, Alexandra" userId="S::alewin@bentley.edu::8b59ece5-04ba-4656-8a55-c8b54289d9ff" providerId="AD" clId="Web-{FDBDF05B-C60B-4A8D-852F-3213A442477F}" dt="2021-12-06T16:13:39.257" v="94" actId="1076"/>
          <ac:picMkLst>
            <pc:docMk/>
            <pc:sldMk cId="3555555888" sldId="333"/>
            <ac:picMk id="10" creationId="{6C1B8D55-DA9C-42D2-9C1E-F8EB8D7155E0}"/>
          </ac:picMkLst>
        </pc:picChg>
      </pc:sldChg>
      <pc:sldChg chg="del">
        <pc:chgData name="Lewin, Alexandra" userId="S::alewin@bentley.edu::8b59ece5-04ba-4656-8a55-c8b54289d9ff" providerId="AD" clId="Web-{FDBDF05B-C60B-4A8D-852F-3213A442477F}" dt="2021-12-06T15:48:03.035" v="22"/>
        <pc:sldMkLst>
          <pc:docMk/>
          <pc:sldMk cId="1219868256" sldId="336"/>
        </pc:sldMkLst>
      </pc:sldChg>
      <pc:sldChg chg="addSp delSp modSp">
        <pc:chgData name="Lewin, Alexandra" userId="S::alewin@bentley.edu::8b59ece5-04ba-4656-8a55-c8b54289d9ff" providerId="AD" clId="Web-{FDBDF05B-C60B-4A8D-852F-3213A442477F}" dt="2021-12-06T15:50:44.196" v="32" actId="20577"/>
        <pc:sldMkLst>
          <pc:docMk/>
          <pc:sldMk cId="321649045" sldId="337"/>
        </pc:sldMkLst>
        <pc:spChg chg="add mod">
          <ac:chgData name="Lewin, Alexandra" userId="S::alewin@bentley.edu::8b59ece5-04ba-4656-8a55-c8b54289d9ff" providerId="AD" clId="Web-{FDBDF05B-C60B-4A8D-852F-3213A442477F}" dt="2021-12-06T15:50:24.383" v="30" actId="1076"/>
          <ac:spMkLst>
            <pc:docMk/>
            <pc:sldMk cId="321649045" sldId="337"/>
            <ac:spMk id="3" creationId="{C44D310B-7C3C-4C6F-A35D-0089E094AFD9}"/>
          </ac:spMkLst>
        </pc:spChg>
        <pc:spChg chg="mod">
          <ac:chgData name="Lewin, Alexandra" userId="S::alewin@bentley.edu::8b59ece5-04ba-4656-8a55-c8b54289d9ff" providerId="AD" clId="Web-{FDBDF05B-C60B-4A8D-852F-3213A442477F}" dt="2021-12-06T15:50:44.196" v="32" actId="20577"/>
          <ac:spMkLst>
            <pc:docMk/>
            <pc:sldMk cId="321649045" sldId="337"/>
            <ac:spMk id="6" creationId="{B6473B07-DFEA-9F44-AD5E-C49E4FCDA38D}"/>
          </ac:spMkLst>
        </pc:spChg>
        <pc:picChg chg="add del mod">
          <ac:chgData name="Lewin, Alexandra" userId="S::alewin@bentley.edu::8b59ece5-04ba-4656-8a55-c8b54289d9ff" providerId="AD" clId="Web-{FDBDF05B-C60B-4A8D-852F-3213A442477F}" dt="2021-12-06T15:50:12.601" v="28"/>
          <ac:picMkLst>
            <pc:docMk/>
            <pc:sldMk cId="321649045" sldId="337"/>
            <ac:picMk id="2" creationId="{30317F66-07AF-4DD0-9FE8-6B1C863840F0}"/>
          </ac:picMkLst>
        </pc:picChg>
        <pc:picChg chg="mod">
          <ac:chgData name="Lewin, Alexandra" userId="S::alewin@bentley.edu::8b59ece5-04ba-4656-8a55-c8b54289d9ff" providerId="AD" clId="Web-{FDBDF05B-C60B-4A8D-852F-3213A442477F}" dt="2021-12-06T15:48:17.301" v="25" actId="1076"/>
          <ac:picMkLst>
            <pc:docMk/>
            <pc:sldMk cId="321649045" sldId="337"/>
            <ac:picMk id="7" creationId="{F0FB0C46-A9C6-42E9-B80B-7615762AD116}"/>
          </ac:picMkLst>
        </pc:picChg>
      </pc:sldChg>
      <pc:sldChg chg="addSp modSp">
        <pc:chgData name="Lewin, Alexandra" userId="S::alewin@bentley.edu::8b59ece5-04ba-4656-8a55-c8b54289d9ff" providerId="AD" clId="Web-{FDBDF05B-C60B-4A8D-852F-3213A442477F}" dt="2021-12-06T16:07:42.887" v="54" actId="1076"/>
        <pc:sldMkLst>
          <pc:docMk/>
          <pc:sldMk cId="268469997" sldId="338"/>
        </pc:sldMkLst>
        <pc:spChg chg="add mod">
          <ac:chgData name="Lewin, Alexandra" userId="S::alewin@bentley.edu::8b59ece5-04ba-4656-8a55-c8b54289d9ff" providerId="AD" clId="Web-{FDBDF05B-C60B-4A8D-852F-3213A442477F}" dt="2021-12-06T16:07:42.887" v="54" actId="1076"/>
          <ac:spMkLst>
            <pc:docMk/>
            <pc:sldMk cId="268469997" sldId="338"/>
            <ac:spMk id="2" creationId="{D24A9D21-ACCC-45B0-9562-13F44EAD5C24}"/>
          </ac:spMkLst>
        </pc:spChg>
        <pc:spChg chg="mod">
          <ac:chgData name="Lewin, Alexandra" userId="S::alewin@bentley.edu::8b59ece5-04ba-4656-8a55-c8b54289d9ff" providerId="AD" clId="Web-{FDBDF05B-C60B-4A8D-852F-3213A442477F}" dt="2021-12-06T16:07:29.449" v="51" actId="20577"/>
          <ac:spMkLst>
            <pc:docMk/>
            <pc:sldMk cId="268469997" sldId="338"/>
            <ac:spMk id="6" creationId="{B6473B07-DFEA-9F44-AD5E-C49E4FCDA38D}"/>
          </ac:spMkLst>
        </pc:spChg>
        <pc:picChg chg="mod">
          <ac:chgData name="Lewin, Alexandra" userId="S::alewin@bentley.edu::8b59ece5-04ba-4656-8a55-c8b54289d9ff" providerId="AD" clId="Web-{FDBDF05B-C60B-4A8D-852F-3213A442477F}" dt="2021-12-06T15:51:08.431" v="35" actId="1076"/>
          <ac:picMkLst>
            <pc:docMk/>
            <pc:sldMk cId="268469997" sldId="338"/>
            <ac:picMk id="9" creationId="{A3D6B418-607D-4BAF-96B8-16B34907C56C}"/>
          </ac:picMkLst>
        </pc:picChg>
      </pc:sldChg>
      <pc:sldChg chg="addSp delSp modSp">
        <pc:chgData name="Lewin, Alexandra" userId="S::alewin@bentley.edu::8b59ece5-04ba-4656-8a55-c8b54289d9ff" providerId="AD" clId="Web-{FDBDF05B-C60B-4A8D-852F-3213A442477F}" dt="2021-12-06T15:48:00.878" v="21" actId="1076"/>
        <pc:sldMkLst>
          <pc:docMk/>
          <pc:sldMk cId="1606277185" sldId="339"/>
        </pc:sldMkLst>
        <pc:spChg chg="mod">
          <ac:chgData name="Lewin, Alexandra" userId="S::alewin@bentley.edu::8b59ece5-04ba-4656-8a55-c8b54289d9ff" providerId="AD" clId="Web-{FDBDF05B-C60B-4A8D-852F-3213A442477F}" dt="2021-12-06T15:47:38.971" v="2" actId="20577"/>
          <ac:spMkLst>
            <pc:docMk/>
            <pc:sldMk cId="1606277185" sldId="339"/>
            <ac:spMk id="5" creationId="{E2FAE958-A789-EE46-ABF7-6E07DD048738}"/>
          </ac:spMkLst>
        </pc:spChg>
        <pc:spChg chg="del">
          <ac:chgData name="Lewin, Alexandra" userId="S::alewin@bentley.edu::8b59ece5-04ba-4656-8a55-c8b54289d9ff" providerId="AD" clId="Web-{FDBDF05B-C60B-4A8D-852F-3213A442477F}" dt="2021-12-06T15:47:44.034" v="15"/>
          <ac:spMkLst>
            <pc:docMk/>
            <pc:sldMk cId="1606277185" sldId="339"/>
            <ac:spMk id="6" creationId="{79656BDC-156F-674F-90F4-508317CFD1C4}"/>
          </ac:spMkLst>
        </pc:spChg>
        <pc:spChg chg="del">
          <ac:chgData name="Lewin, Alexandra" userId="S::alewin@bentley.edu::8b59ece5-04ba-4656-8a55-c8b54289d9ff" providerId="AD" clId="Web-{FDBDF05B-C60B-4A8D-852F-3213A442477F}" dt="2021-12-06T15:47:44.034" v="14"/>
          <ac:spMkLst>
            <pc:docMk/>
            <pc:sldMk cId="1606277185" sldId="339"/>
            <ac:spMk id="7" creationId="{F41EFBC4-294D-A04E-A98A-31D2D2E651EF}"/>
          </ac:spMkLst>
        </pc:spChg>
        <pc:spChg chg="del">
          <ac:chgData name="Lewin, Alexandra" userId="S::alewin@bentley.edu::8b59ece5-04ba-4656-8a55-c8b54289d9ff" providerId="AD" clId="Web-{FDBDF05B-C60B-4A8D-852F-3213A442477F}" dt="2021-12-06T15:47:44.034" v="13"/>
          <ac:spMkLst>
            <pc:docMk/>
            <pc:sldMk cId="1606277185" sldId="339"/>
            <ac:spMk id="8" creationId="{0396DC26-83BD-D24B-9FB3-B0D94C009F97}"/>
          </ac:spMkLst>
        </pc:spChg>
        <pc:spChg chg="del">
          <ac:chgData name="Lewin, Alexandra" userId="S::alewin@bentley.edu::8b59ece5-04ba-4656-8a55-c8b54289d9ff" providerId="AD" clId="Web-{FDBDF05B-C60B-4A8D-852F-3213A442477F}" dt="2021-12-06T15:47:44.034" v="12"/>
          <ac:spMkLst>
            <pc:docMk/>
            <pc:sldMk cId="1606277185" sldId="339"/>
            <ac:spMk id="9" creationId="{2B22E0F7-C6A5-7D47-A412-CAFD350D2961}"/>
          </ac:spMkLst>
        </pc:spChg>
        <pc:spChg chg="del">
          <ac:chgData name="Lewin, Alexandra" userId="S::alewin@bentley.edu::8b59ece5-04ba-4656-8a55-c8b54289d9ff" providerId="AD" clId="Web-{FDBDF05B-C60B-4A8D-852F-3213A442477F}" dt="2021-12-06T15:47:44.034" v="11"/>
          <ac:spMkLst>
            <pc:docMk/>
            <pc:sldMk cId="1606277185" sldId="339"/>
            <ac:spMk id="10" creationId="{576AF13B-7523-6746-8FF0-1B54508BB2FC}"/>
          </ac:spMkLst>
        </pc:spChg>
        <pc:spChg chg="del">
          <ac:chgData name="Lewin, Alexandra" userId="S::alewin@bentley.edu::8b59ece5-04ba-4656-8a55-c8b54289d9ff" providerId="AD" clId="Web-{FDBDF05B-C60B-4A8D-852F-3213A442477F}" dt="2021-12-06T15:47:44.034" v="10"/>
          <ac:spMkLst>
            <pc:docMk/>
            <pc:sldMk cId="1606277185" sldId="339"/>
            <ac:spMk id="11" creationId="{9C6563D5-5CAB-9140-89CA-40200B83149F}"/>
          </ac:spMkLst>
        </pc:spChg>
        <pc:spChg chg="del">
          <ac:chgData name="Lewin, Alexandra" userId="S::alewin@bentley.edu::8b59ece5-04ba-4656-8a55-c8b54289d9ff" providerId="AD" clId="Web-{FDBDF05B-C60B-4A8D-852F-3213A442477F}" dt="2021-12-06T15:47:44.034" v="9"/>
          <ac:spMkLst>
            <pc:docMk/>
            <pc:sldMk cId="1606277185" sldId="339"/>
            <ac:spMk id="12" creationId="{83D6CFB3-00FA-454D-9DF5-C0EF273D53B2}"/>
          </ac:spMkLst>
        </pc:spChg>
        <pc:spChg chg="del">
          <ac:chgData name="Lewin, Alexandra" userId="S::alewin@bentley.edu::8b59ece5-04ba-4656-8a55-c8b54289d9ff" providerId="AD" clId="Web-{FDBDF05B-C60B-4A8D-852F-3213A442477F}" dt="2021-12-06T15:47:44.034" v="8"/>
          <ac:spMkLst>
            <pc:docMk/>
            <pc:sldMk cId="1606277185" sldId="339"/>
            <ac:spMk id="13" creationId="{46E84D42-2528-7A48-83B2-1979A3FE0EE6}"/>
          </ac:spMkLst>
        </pc:spChg>
        <pc:spChg chg="del">
          <ac:chgData name="Lewin, Alexandra" userId="S::alewin@bentley.edu::8b59ece5-04ba-4656-8a55-c8b54289d9ff" providerId="AD" clId="Web-{FDBDF05B-C60B-4A8D-852F-3213A442477F}" dt="2021-12-06T15:47:44.018" v="3"/>
          <ac:spMkLst>
            <pc:docMk/>
            <pc:sldMk cId="1606277185" sldId="339"/>
            <ac:spMk id="18" creationId="{4C5BD92E-F081-8140-BBA6-08D6DB98C00D}"/>
          </ac:spMkLst>
        </pc:spChg>
        <pc:spChg chg="mod">
          <ac:chgData name="Lewin, Alexandra" userId="S::alewin@bentley.edu::8b59ece5-04ba-4656-8a55-c8b54289d9ff" providerId="AD" clId="Web-{FDBDF05B-C60B-4A8D-852F-3213A442477F}" dt="2021-12-06T15:47:51.784" v="17" actId="20577"/>
          <ac:spMkLst>
            <pc:docMk/>
            <pc:sldMk cId="1606277185" sldId="339"/>
            <ac:spMk id="20" creationId="{AF46198A-7363-3542-AC37-CC40C72BF3DC}"/>
          </ac:spMkLst>
        </pc:spChg>
        <pc:picChg chg="add mod">
          <ac:chgData name="Lewin, Alexandra" userId="S::alewin@bentley.edu::8b59ece5-04ba-4656-8a55-c8b54289d9ff" providerId="AD" clId="Web-{FDBDF05B-C60B-4A8D-852F-3213A442477F}" dt="2021-12-06T15:48:00.878" v="21" actId="1076"/>
          <ac:picMkLst>
            <pc:docMk/>
            <pc:sldMk cId="1606277185" sldId="339"/>
            <ac:picMk id="2" creationId="{A67E15B9-478E-4A7B-98BD-B7C19D9E65AE}"/>
          </ac:picMkLst>
        </pc:picChg>
        <pc:picChg chg="del">
          <ac:chgData name="Lewin, Alexandra" userId="S::alewin@bentley.edu::8b59ece5-04ba-4656-8a55-c8b54289d9ff" providerId="AD" clId="Web-{FDBDF05B-C60B-4A8D-852F-3213A442477F}" dt="2021-12-06T15:47:44.034" v="7"/>
          <ac:picMkLst>
            <pc:docMk/>
            <pc:sldMk cId="1606277185" sldId="339"/>
            <ac:picMk id="14" creationId="{A685A802-0E1A-9445-99A0-F6DA73BD8B1C}"/>
          </ac:picMkLst>
        </pc:picChg>
        <pc:picChg chg="del">
          <ac:chgData name="Lewin, Alexandra" userId="S::alewin@bentley.edu::8b59ece5-04ba-4656-8a55-c8b54289d9ff" providerId="AD" clId="Web-{FDBDF05B-C60B-4A8D-852F-3213A442477F}" dt="2021-12-06T15:47:44.018" v="6"/>
          <ac:picMkLst>
            <pc:docMk/>
            <pc:sldMk cId="1606277185" sldId="339"/>
            <ac:picMk id="15" creationId="{780599E8-A260-7044-A29F-CE86DE5BB799}"/>
          </ac:picMkLst>
        </pc:picChg>
        <pc:picChg chg="del">
          <ac:chgData name="Lewin, Alexandra" userId="S::alewin@bentley.edu::8b59ece5-04ba-4656-8a55-c8b54289d9ff" providerId="AD" clId="Web-{FDBDF05B-C60B-4A8D-852F-3213A442477F}" dt="2021-12-06T15:47:44.018" v="5"/>
          <ac:picMkLst>
            <pc:docMk/>
            <pc:sldMk cId="1606277185" sldId="339"/>
            <ac:picMk id="16" creationId="{14D7A440-4D27-A442-9F74-51F58B6D8E3C}"/>
          </ac:picMkLst>
        </pc:picChg>
        <pc:picChg chg="del">
          <ac:chgData name="Lewin, Alexandra" userId="S::alewin@bentley.edu::8b59ece5-04ba-4656-8a55-c8b54289d9ff" providerId="AD" clId="Web-{FDBDF05B-C60B-4A8D-852F-3213A442477F}" dt="2021-12-06T15:47:44.018" v="4"/>
          <ac:picMkLst>
            <pc:docMk/>
            <pc:sldMk cId="1606277185" sldId="339"/>
            <ac:picMk id="17" creationId="{A13E1EDD-F3F4-9B4A-955B-666DB008FBA0}"/>
          </ac:picMkLst>
        </pc:picChg>
      </pc:sldChg>
    </pc:docChg>
  </pc:docChgLst>
  <pc:docChgLst>
    <pc:chgData name="Lewin, Alexandra" userId="S::alewin@bentley.edu::8b59ece5-04ba-4656-8a55-c8b54289d9ff" providerId="AD" clId="Web-{276BAD31-CDCC-F595-D7C4-08598918DE5B}"/>
    <pc:docChg chg="modSld">
      <pc:chgData name="Lewin, Alexandra" userId="S::alewin@bentley.edu::8b59ece5-04ba-4656-8a55-c8b54289d9ff" providerId="AD" clId="Web-{276BAD31-CDCC-F595-D7C4-08598918DE5B}" dt="2021-12-06T15:44:38.464" v="88" actId="1076"/>
      <pc:docMkLst>
        <pc:docMk/>
      </pc:docMkLst>
      <pc:sldChg chg="modSp">
        <pc:chgData name="Lewin, Alexandra" userId="S::alewin@bentley.edu::8b59ece5-04ba-4656-8a55-c8b54289d9ff" providerId="AD" clId="Web-{276BAD31-CDCC-F595-D7C4-08598918DE5B}" dt="2021-12-06T15:30:45.525" v="4" actId="1076"/>
        <pc:sldMkLst>
          <pc:docMk/>
          <pc:sldMk cId="2337332010" sldId="266"/>
        </pc:sldMkLst>
        <pc:spChg chg="mod">
          <ac:chgData name="Lewin, Alexandra" userId="S::alewin@bentley.edu::8b59ece5-04ba-4656-8a55-c8b54289d9ff" providerId="AD" clId="Web-{276BAD31-CDCC-F595-D7C4-08598918DE5B}" dt="2021-12-06T15:30:45.525" v="4" actId="1076"/>
          <ac:spMkLst>
            <pc:docMk/>
            <pc:sldMk cId="2337332010" sldId="266"/>
            <ac:spMk id="9" creationId="{4A28F988-E960-DF4A-9DC8-CDBB23B8C412}"/>
          </ac:spMkLst>
        </pc:spChg>
      </pc:sldChg>
      <pc:sldChg chg="addSp delSp modSp">
        <pc:chgData name="Lewin, Alexandra" userId="S::alewin@bentley.edu::8b59ece5-04ba-4656-8a55-c8b54289d9ff" providerId="AD" clId="Web-{276BAD31-CDCC-F595-D7C4-08598918DE5B}" dt="2021-12-06T15:41:46.836" v="62" actId="20577"/>
        <pc:sldMkLst>
          <pc:docMk/>
          <pc:sldMk cId="2175517169" sldId="317"/>
        </pc:sldMkLst>
        <pc:spChg chg="add mod">
          <ac:chgData name="Lewin, Alexandra" userId="S::alewin@bentley.edu::8b59ece5-04ba-4656-8a55-c8b54289d9ff" providerId="AD" clId="Web-{276BAD31-CDCC-F595-D7C4-08598918DE5B}" dt="2021-12-06T15:33:42.732" v="16" actId="1076"/>
          <ac:spMkLst>
            <pc:docMk/>
            <pc:sldMk cId="2175517169" sldId="317"/>
            <ac:spMk id="3" creationId="{5D90704D-5018-4D47-8A47-F67D88D1403B}"/>
          </ac:spMkLst>
        </pc:spChg>
        <pc:spChg chg="add mod">
          <ac:chgData name="Lewin, Alexandra" userId="S::alewin@bentley.edu::8b59ece5-04ba-4656-8a55-c8b54289d9ff" providerId="AD" clId="Web-{276BAD31-CDCC-F595-D7C4-08598918DE5B}" dt="2021-12-06T15:34:05.420" v="20" actId="1076"/>
          <ac:spMkLst>
            <pc:docMk/>
            <pc:sldMk cId="2175517169" sldId="317"/>
            <ac:spMk id="4" creationId="{AEE7A7D2-910D-4A42-8B86-30C722AD32D7}"/>
          </ac:spMkLst>
        </pc:spChg>
        <pc:spChg chg="mod">
          <ac:chgData name="Lewin, Alexandra" userId="S::alewin@bentley.edu::8b59ece5-04ba-4656-8a55-c8b54289d9ff" providerId="AD" clId="Web-{276BAD31-CDCC-F595-D7C4-08598918DE5B}" dt="2021-12-06T15:41:46.836" v="62" actId="20577"/>
          <ac:spMkLst>
            <pc:docMk/>
            <pc:sldMk cId="2175517169" sldId="317"/>
            <ac:spMk id="6" creationId="{B6473B07-DFEA-9F44-AD5E-C49E4FCDA38D}"/>
          </ac:spMkLst>
        </pc:spChg>
        <pc:picChg chg="add mod">
          <ac:chgData name="Lewin, Alexandra" userId="S::alewin@bentley.edu::8b59ece5-04ba-4656-8a55-c8b54289d9ff" providerId="AD" clId="Web-{276BAD31-CDCC-F595-D7C4-08598918DE5B}" dt="2021-12-06T15:33:24.888" v="14" actId="1076"/>
          <ac:picMkLst>
            <pc:docMk/>
            <pc:sldMk cId="2175517169" sldId="317"/>
            <ac:picMk id="2" creationId="{1E8CD8EC-024F-4FB6-B90D-8F2E3563C817}"/>
          </ac:picMkLst>
        </pc:picChg>
        <pc:picChg chg="del">
          <ac:chgData name="Lewin, Alexandra" userId="S::alewin@bentley.edu::8b59ece5-04ba-4656-8a55-c8b54289d9ff" providerId="AD" clId="Web-{276BAD31-CDCC-F595-D7C4-08598918DE5B}" dt="2021-12-06T15:32:50.606" v="5"/>
          <ac:picMkLst>
            <pc:docMk/>
            <pc:sldMk cId="2175517169" sldId="317"/>
            <ac:picMk id="2052" creationId="{8AB77E17-4BD7-4022-94EC-F88FF761C490}"/>
          </ac:picMkLst>
        </pc:picChg>
      </pc:sldChg>
      <pc:sldChg chg="addSp delSp modSp">
        <pc:chgData name="Lewin, Alexandra" userId="S::alewin@bentley.edu::8b59ece5-04ba-4656-8a55-c8b54289d9ff" providerId="AD" clId="Web-{276BAD31-CDCC-F595-D7C4-08598918DE5B}" dt="2021-12-06T15:41:52.711" v="63" actId="20577"/>
        <pc:sldMkLst>
          <pc:docMk/>
          <pc:sldMk cId="2807130528" sldId="334"/>
        </pc:sldMkLst>
        <pc:spChg chg="add mod">
          <ac:chgData name="Lewin, Alexandra" userId="S::alewin@bentley.edu::8b59ece5-04ba-4656-8a55-c8b54289d9ff" providerId="AD" clId="Web-{276BAD31-CDCC-F595-D7C4-08598918DE5B}" dt="2021-12-06T15:34:47.405" v="27" actId="1076"/>
          <ac:spMkLst>
            <pc:docMk/>
            <pc:sldMk cId="2807130528" sldId="334"/>
            <ac:spMk id="3" creationId="{91BCCAC2-6297-4666-84FC-5203A7E9E66C}"/>
          </ac:spMkLst>
        </pc:spChg>
        <pc:spChg chg="mod">
          <ac:chgData name="Lewin, Alexandra" userId="S::alewin@bentley.edu::8b59ece5-04ba-4656-8a55-c8b54289d9ff" providerId="AD" clId="Web-{276BAD31-CDCC-F595-D7C4-08598918DE5B}" dt="2021-12-06T15:41:52.711" v="63" actId="20577"/>
          <ac:spMkLst>
            <pc:docMk/>
            <pc:sldMk cId="2807130528" sldId="334"/>
            <ac:spMk id="6" creationId="{B6473B07-DFEA-9F44-AD5E-C49E4FCDA38D}"/>
          </ac:spMkLst>
        </pc:spChg>
        <pc:picChg chg="add mod">
          <ac:chgData name="Lewin, Alexandra" userId="S::alewin@bentley.edu::8b59ece5-04ba-4656-8a55-c8b54289d9ff" providerId="AD" clId="Web-{276BAD31-CDCC-F595-D7C4-08598918DE5B}" dt="2021-12-06T15:34:36.295" v="25" actId="1076"/>
          <ac:picMkLst>
            <pc:docMk/>
            <pc:sldMk cId="2807130528" sldId="334"/>
            <ac:picMk id="2" creationId="{F0F8CB6B-622F-414F-94A4-5D9AADDBF199}"/>
          </ac:picMkLst>
        </pc:picChg>
        <pc:picChg chg="del">
          <ac:chgData name="Lewin, Alexandra" userId="S::alewin@bentley.edu::8b59ece5-04ba-4656-8a55-c8b54289d9ff" providerId="AD" clId="Web-{276BAD31-CDCC-F595-D7C4-08598918DE5B}" dt="2021-12-06T15:34:18.482" v="21"/>
          <ac:picMkLst>
            <pc:docMk/>
            <pc:sldMk cId="2807130528" sldId="334"/>
            <ac:picMk id="3074" creationId="{DD939B4B-91E6-4ADB-B048-9B6F86129BF1}"/>
          </ac:picMkLst>
        </pc:picChg>
      </pc:sldChg>
      <pc:sldChg chg="addSp delSp modSp">
        <pc:chgData name="Lewin, Alexandra" userId="S::alewin@bentley.edu::8b59ece5-04ba-4656-8a55-c8b54289d9ff" providerId="AD" clId="Web-{276BAD31-CDCC-F595-D7C4-08598918DE5B}" dt="2021-12-06T15:42:50.806" v="66" actId="20577"/>
        <pc:sldMkLst>
          <pc:docMk/>
          <pc:sldMk cId="4246406186" sldId="335"/>
        </pc:sldMkLst>
        <pc:spChg chg="add mod">
          <ac:chgData name="Lewin, Alexandra" userId="S::alewin@bentley.edu::8b59ece5-04ba-4656-8a55-c8b54289d9ff" providerId="AD" clId="Web-{276BAD31-CDCC-F595-D7C4-08598918DE5B}" dt="2021-12-06T15:36:44.673" v="38" actId="688"/>
          <ac:spMkLst>
            <pc:docMk/>
            <pc:sldMk cId="4246406186" sldId="335"/>
            <ac:spMk id="4" creationId="{2CD8E677-7747-4B33-AFAF-143B15128FF9}"/>
          </ac:spMkLst>
        </pc:spChg>
        <pc:spChg chg="mod">
          <ac:chgData name="Lewin, Alexandra" userId="S::alewin@bentley.edu::8b59ece5-04ba-4656-8a55-c8b54289d9ff" providerId="AD" clId="Web-{276BAD31-CDCC-F595-D7C4-08598918DE5B}" dt="2021-12-06T15:42:50.806" v="66" actId="20577"/>
          <ac:spMkLst>
            <pc:docMk/>
            <pc:sldMk cId="4246406186" sldId="335"/>
            <ac:spMk id="6" creationId="{B6473B07-DFEA-9F44-AD5E-C49E4FCDA38D}"/>
          </ac:spMkLst>
        </pc:spChg>
        <pc:spChg chg="add mod">
          <ac:chgData name="Lewin, Alexandra" userId="S::alewin@bentley.edu::8b59ece5-04ba-4656-8a55-c8b54289d9ff" providerId="AD" clId="Web-{276BAD31-CDCC-F595-D7C4-08598918DE5B}" dt="2021-12-06T15:38:24.628" v="55" actId="1076"/>
          <ac:spMkLst>
            <pc:docMk/>
            <pc:sldMk cId="4246406186" sldId="335"/>
            <ac:spMk id="12" creationId="{77CFB913-D976-4C23-91E9-8AF54EA3141F}"/>
          </ac:spMkLst>
        </pc:spChg>
        <pc:spChg chg="add mod">
          <ac:chgData name="Lewin, Alexandra" userId="S::alewin@bentley.edu::8b59ece5-04ba-4656-8a55-c8b54289d9ff" providerId="AD" clId="Web-{276BAD31-CDCC-F595-D7C4-08598918DE5B}" dt="2021-12-06T15:38:04.503" v="49" actId="1076"/>
          <ac:spMkLst>
            <pc:docMk/>
            <pc:sldMk cId="4246406186" sldId="335"/>
            <ac:spMk id="13" creationId="{C435965A-E28E-41ED-8F67-D84126A547FE}"/>
          </ac:spMkLst>
        </pc:spChg>
        <pc:picChg chg="add mod">
          <ac:chgData name="Lewin, Alexandra" userId="S::alewin@bentley.edu::8b59ece5-04ba-4656-8a55-c8b54289d9ff" providerId="AD" clId="Web-{276BAD31-CDCC-F595-D7C4-08598918DE5B}" dt="2021-12-06T15:36:17.141" v="32" actId="1076"/>
          <ac:picMkLst>
            <pc:docMk/>
            <pc:sldMk cId="4246406186" sldId="335"/>
            <ac:picMk id="2" creationId="{B1F86F96-A54F-43D8-8909-8524B8988125}"/>
          </ac:picMkLst>
        </pc:picChg>
        <pc:picChg chg="add del mod">
          <ac:chgData name="Lewin, Alexandra" userId="S::alewin@bentley.edu::8b59ece5-04ba-4656-8a55-c8b54289d9ff" providerId="AD" clId="Web-{276BAD31-CDCC-F595-D7C4-08598918DE5B}" dt="2021-12-06T15:36:23.907" v="34"/>
          <ac:picMkLst>
            <pc:docMk/>
            <pc:sldMk cId="4246406186" sldId="335"/>
            <ac:picMk id="3" creationId="{ABC0096C-E8F1-458B-8242-6F42C17F44E4}"/>
          </ac:picMkLst>
        </pc:picChg>
        <pc:picChg chg="add mod">
          <ac:chgData name="Lewin, Alexandra" userId="S::alewin@bentley.edu::8b59ece5-04ba-4656-8a55-c8b54289d9ff" providerId="AD" clId="Web-{276BAD31-CDCC-F595-D7C4-08598918DE5B}" dt="2021-12-06T15:37:46.831" v="44" actId="14100"/>
          <ac:picMkLst>
            <pc:docMk/>
            <pc:sldMk cId="4246406186" sldId="335"/>
            <ac:picMk id="7" creationId="{7B06CE23-ACA6-4880-AFA1-7D3124EC3E08}"/>
          </ac:picMkLst>
        </pc:picChg>
        <pc:picChg chg="del">
          <ac:chgData name="Lewin, Alexandra" userId="S::alewin@bentley.edu::8b59ece5-04ba-4656-8a55-c8b54289d9ff" providerId="AD" clId="Web-{276BAD31-CDCC-F595-D7C4-08598918DE5B}" dt="2021-12-06T15:36:10.391" v="30"/>
          <ac:picMkLst>
            <pc:docMk/>
            <pc:sldMk cId="4246406186" sldId="335"/>
            <ac:picMk id="4098" creationId="{AC617560-31E6-4431-AA68-9486DB919C2A}"/>
          </ac:picMkLst>
        </pc:picChg>
        <pc:picChg chg="del">
          <ac:chgData name="Lewin, Alexandra" userId="S::alewin@bentley.edu::8b59ece5-04ba-4656-8a55-c8b54289d9ff" providerId="AD" clId="Web-{276BAD31-CDCC-F595-D7C4-08598918DE5B}" dt="2021-12-06T15:37:33.987" v="39"/>
          <ac:picMkLst>
            <pc:docMk/>
            <pc:sldMk cId="4246406186" sldId="335"/>
            <ac:picMk id="4100" creationId="{D96EF007-288F-4092-A8C0-9F4F32A21DB6}"/>
          </ac:picMkLst>
        </pc:picChg>
      </pc:sldChg>
      <pc:sldChg chg="modSp">
        <pc:chgData name="Lewin, Alexandra" userId="S::alewin@bentley.edu::8b59ece5-04ba-4656-8a55-c8b54289d9ff" providerId="AD" clId="Web-{276BAD31-CDCC-F595-D7C4-08598918DE5B}" dt="2021-12-06T15:44:38.464" v="88" actId="1076"/>
        <pc:sldMkLst>
          <pc:docMk/>
          <pc:sldMk cId="1219868256" sldId="336"/>
        </pc:sldMkLst>
        <pc:spChg chg="mod">
          <ac:chgData name="Lewin, Alexandra" userId="S::alewin@bentley.edu::8b59ece5-04ba-4656-8a55-c8b54289d9ff" providerId="AD" clId="Web-{276BAD31-CDCC-F595-D7C4-08598918DE5B}" dt="2021-12-06T15:44:10.776" v="83" actId="20577"/>
          <ac:spMkLst>
            <pc:docMk/>
            <pc:sldMk cId="1219868256" sldId="336"/>
            <ac:spMk id="6" creationId="{B6473B07-DFEA-9F44-AD5E-C49E4FCDA38D}"/>
          </ac:spMkLst>
        </pc:spChg>
        <pc:picChg chg="mod">
          <ac:chgData name="Lewin, Alexandra" userId="S::alewin@bentley.edu::8b59ece5-04ba-4656-8a55-c8b54289d9ff" providerId="AD" clId="Web-{276BAD31-CDCC-F595-D7C4-08598918DE5B}" dt="2021-12-06T15:44:38.464" v="88" actId="1076"/>
          <ac:picMkLst>
            <pc:docMk/>
            <pc:sldMk cId="1219868256" sldId="336"/>
            <ac:picMk id="5122" creationId="{47CFADD6-601A-435A-BD42-A11D37534B6E}"/>
          </ac:picMkLst>
        </pc:picChg>
      </pc:sldChg>
    </pc:docChg>
  </pc:docChgLst>
  <pc:docChgLst>
    <pc:chgData name="Lewin, Alexandra" userId="S::alewin@bentley.edu::8b59ece5-04ba-4656-8a55-c8b54289d9ff" providerId="AD" clId="Web-{1765624C-2A83-4E73-937D-8E39EA6620DB}"/>
    <pc:docChg chg="modSld">
      <pc:chgData name="Lewin, Alexandra" userId="S::alewin@bentley.edu::8b59ece5-04ba-4656-8a55-c8b54289d9ff" providerId="AD" clId="Web-{1765624C-2A83-4E73-937D-8E39EA6620DB}" dt="2021-12-07T16:42:35.831" v="97" actId="20577"/>
      <pc:docMkLst>
        <pc:docMk/>
      </pc:docMkLst>
      <pc:sldChg chg="delSp modSp">
        <pc:chgData name="Lewin, Alexandra" userId="S::alewin@bentley.edu::8b59ece5-04ba-4656-8a55-c8b54289d9ff" providerId="AD" clId="Web-{1765624C-2A83-4E73-937D-8E39EA6620DB}" dt="2021-12-07T16:38:41.857" v="77" actId="20577"/>
        <pc:sldMkLst>
          <pc:docMk/>
          <pc:sldMk cId="4246406186" sldId="335"/>
        </pc:sldMkLst>
        <pc:spChg chg="mod">
          <ac:chgData name="Lewin, Alexandra" userId="S::alewin@bentley.edu::8b59ece5-04ba-4656-8a55-c8b54289d9ff" providerId="AD" clId="Web-{1765624C-2A83-4E73-937D-8E39EA6620DB}" dt="2021-12-07T16:35:52.040" v="10" actId="1076"/>
          <ac:spMkLst>
            <pc:docMk/>
            <pc:sldMk cId="4246406186" sldId="335"/>
            <ac:spMk id="4" creationId="{2CD8E677-7747-4B33-AFAF-143B15128FF9}"/>
          </ac:spMkLst>
        </pc:spChg>
        <pc:spChg chg="mod">
          <ac:chgData name="Lewin, Alexandra" userId="S::alewin@bentley.edu::8b59ece5-04ba-4656-8a55-c8b54289d9ff" providerId="AD" clId="Web-{1765624C-2A83-4E73-937D-8E39EA6620DB}" dt="2021-12-07T16:38:41.857" v="77" actId="20577"/>
          <ac:spMkLst>
            <pc:docMk/>
            <pc:sldMk cId="4246406186" sldId="335"/>
            <ac:spMk id="5" creationId="{E2634A83-3423-D14E-8DCD-4036C7748EC7}"/>
          </ac:spMkLst>
        </pc:spChg>
        <pc:spChg chg="mod">
          <ac:chgData name="Lewin, Alexandra" userId="S::alewin@bentley.edu::8b59ece5-04ba-4656-8a55-c8b54289d9ff" providerId="AD" clId="Web-{1765624C-2A83-4E73-937D-8E39EA6620DB}" dt="2021-12-07T16:36:01.009" v="12" actId="14100"/>
          <ac:spMkLst>
            <pc:docMk/>
            <pc:sldMk cId="4246406186" sldId="335"/>
            <ac:spMk id="6" creationId="{B6473B07-DFEA-9F44-AD5E-C49E4FCDA38D}"/>
          </ac:spMkLst>
        </pc:spChg>
        <pc:spChg chg="del">
          <ac:chgData name="Lewin, Alexandra" userId="S::alewin@bentley.edu::8b59ece5-04ba-4656-8a55-c8b54289d9ff" providerId="AD" clId="Web-{1765624C-2A83-4E73-937D-8E39EA6620DB}" dt="2021-12-07T16:35:29.446" v="9"/>
          <ac:spMkLst>
            <pc:docMk/>
            <pc:sldMk cId="4246406186" sldId="335"/>
            <ac:spMk id="12" creationId="{77CFB913-D976-4C23-91E9-8AF54EA3141F}"/>
          </ac:spMkLst>
        </pc:spChg>
        <pc:spChg chg="del">
          <ac:chgData name="Lewin, Alexandra" userId="S::alewin@bentley.edu::8b59ece5-04ba-4656-8a55-c8b54289d9ff" providerId="AD" clId="Web-{1765624C-2A83-4E73-937D-8E39EA6620DB}" dt="2021-12-07T16:35:27.743" v="8"/>
          <ac:spMkLst>
            <pc:docMk/>
            <pc:sldMk cId="4246406186" sldId="335"/>
            <ac:spMk id="13" creationId="{C435965A-E28E-41ED-8F67-D84126A547FE}"/>
          </ac:spMkLst>
        </pc:spChg>
        <pc:picChg chg="mod">
          <ac:chgData name="Lewin, Alexandra" userId="S::alewin@bentley.edu::8b59ece5-04ba-4656-8a55-c8b54289d9ff" providerId="AD" clId="Web-{1765624C-2A83-4E73-937D-8E39EA6620DB}" dt="2021-12-07T16:35:57.056" v="11" actId="1076"/>
          <ac:picMkLst>
            <pc:docMk/>
            <pc:sldMk cId="4246406186" sldId="335"/>
            <ac:picMk id="2" creationId="{B1F86F96-A54F-43D8-8909-8524B8988125}"/>
          </ac:picMkLst>
        </pc:picChg>
        <pc:picChg chg="del">
          <ac:chgData name="Lewin, Alexandra" userId="S::alewin@bentley.edu::8b59ece5-04ba-4656-8a55-c8b54289d9ff" providerId="AD" clId="Web-{1765624C-2A83-4E73-937D-8E39EA6620DB}" dt="2021-12-07T16:35:25.243" v="7"/>
          <ac:picMkLst>
            <pc:docMk/>
            <pc:sldMk cId="4246406186" sldId="335"/>
            <ac:picMk id="7" creationId="{7B06CE23-ACA6-4880-AFA1-7D3124EC3E08}"/>
          </ac:picMkLst>
        </pc:picChg>
      </pc:sldChg>
      <pc:sldChg chg="addSp delSp modSp">
        <pc:chgData name="Lewin, Alexandra" userId="S::alewin@bentley.edu::8b59ece5-04ba-4656-8a55-c8b54289d9ff" providerId="AD" clId="Web-{1765624C-2A83-4E73-937D-8E39EA6620DB}" dt="2021-12-07T16:42:35.831" v="97" actId="20577"/>
        <pc:sldMkLst>
          <pc:docMk/>
          <pc:sldMk cId="1606277185" sldId="339"/>
        </pc:sldMkLst>
        <pc:spChg chg="add mod">
          <ac:chgData name="Lewin, Alexandra" userId="S::alewin@bentley.edu::8b59ece5-04ba-4656-8a55-c8b54289d9ff" providerId="AD" clId="Web-{1765624C-2A83-4E73-937D-8E39EA6620DB}" dt="2021-12-07T16:40:10.421" v="81"/>
          <ac:spMkLst>
            <pc:docMk/>
            <pc:sldMk cId="1606277185" sldId="339"/>
            <ac:spMk id="4" creationId="{6E91F34E-7B45-42F5-90F7-DE7BC1BFA0E6}"/>
          </ac:spMkLst>
        </pc:spChg>
        <pc:spChg chg="mod">
          <ac:chgData name="Lewin, Alexandra" userId="S::alewin@bentley.edu::8b59ece5-04ba-4656-8a55-c8b54289d9ff" providerId="AD" clId="Web-{1765624C-2A83-4E73-937D-8E39EA6620DB}" dt="2021-12-07T16:38:35.732" v="75" actId="20577"/>
          <ac:spMkLst>
            <pc:docMk/>
            <pc:sldMk cId="1606277185" sldId="339"/>
            <ac:spMk id="5" creationId="{E2FAE958-A789-EE46-ABF7-6E07DD048738}"/>
          </ac:spMkLst>
        </pc:spChg>
        <pc:spChg chg="mod">
          <ac:chgData name="Lewin, Alexandra" userId="S::alewin@bentley.edu::8b59ece5-04ba-4656-8a55-c8b54289d9ff" providerId="AD" clId="Web-{1765624C-2A83-4E73-937D-8E39EA6620DB}" dt="2021-12-07T16:42:35.831" v="97" actId="20577"/>
          <ac:spMkLst>
            <pc:docMk/>
            <pc:sldMk cId="1606277185" sldId="339"/>
            <ac:spMk id="20" creationId="{AF46198A-7363-3542-AC37-CC40C72BF3DC}"/>
          </ac:spMkLst>
        </pc:spChg>
        <pc:picChg chg="del">
          <ac:chgData name="Lewin, Alexandra" userId="S::alewin@bentley.edu::8b59ece5-04ba-4656-8a55-c8b54289d9ff" providerId="AD" clId="Web-{1765624C-2A83-4E73-937D-8E39EA6620DB}" dt="2021-12-07T16:37:37.386" v="29"/>
          <ac:picMkLst>
            <pc:docMk/>
            <pc:sldMk cId="1606277185" sldId="339"/>
            <ac:picMk id="2" creationId="{A67E15B9-478E-4A7B-98BD-B7C19D9E65AE}"/>
          </ac:picMkLst>
        </pc:picChg>
        <pc:picChg chg="add mod">
          <ac:chgData name="Lewin, Alexandra" userId="S::alewin@bentley.edu::8b59ece5-04ba-4656-8a55-c8b54289d9ff" providerId="AD" clId="Web-{1765624C-2A83-4E73-937D-8E39EA6620DB}" dt="2021-12-07T16:37:48.949" v="35" actId="1076"/>
          <ac:picMkLst>
            <pc:docMk/>
            <pc:sldMk cId="1606277185" sldId="339"/>
            <ac:picMk id="3" creationId="{007C3DCE-BD1A-4FC4-BCD6-67BC7CE1F1F5}"/>
          </ac:picMkLst>
        </pc:picChg>
      </pc:sldChg>
    </pc:docChg>
  </pc:docChgLst>
  <pc:docChgLst>
    <pc:chgData name="Bob Wolk" userId="e0827a5b-0579-48fe-a07d-90f7edabef98" providerId="ADAL" clId="{B0DDDBB6-DD68-4200-B3FD-A8004E775F4C}"/>
    <pc:docChg chg="addSld modSld sldOrd">
      <pc:chgData name="Bob Wolk" userId="e0827a5b-0579-48fe-a07d-90f7edabef98" providerId="ADAL" clId="{B0DDDBB6-DD68-4200-B3FD-A8004E775F4C}" dt="2021-12-07T16:07:17.475" v="265" actId="20577"/>
      <pc:docMkLst>
        <pc:docMk/>
      </pc:docMkLst>
      <pc:sldChg chg="addSp modSp mod">
        <pc:chgData name="Bob Wolk" userId="e0827a5b-0579-48fe-a07d-90f7edabef98" providerId="ADAL" clId="{B0DDDBB6-DD68-4200-B3FD-A8004E775F4C}" dt="2021-12-07T12:21:49.724" v="181" actId="1037"/>
        <pc:sldMkLst>
          <pc:docMk/>
          <pc:sldMk cId="2337332010" sldId="266"/>
        </pc:sldMkLst>
        <pc:spChg chg="mod">
          <ac:chgData name="Bob Wolk" userId="e0827a5b-0579-48fe-a07d-90f7edabef98" providerId="ADAL" clId="{B0DDDBB6-DD68-4200-B3FD-A8004E775F4C}" dt="2021-12-07T12:20:49.577" v="179" actId="20577"/>
          <ac:spMkLst>
            <pc:docMk/>
            <pc:sldMk cId="2337332010" sldId="266"/>
            <ac:spMk id="15" creationId="{B9EABD02-4B56-A64A-867E-4A7B75C0264D}"/>
          </ac:spMkLst>
        </pc:spChg>
        <pc:spChg chg="mod">
          <ac:chgData name="Bob Wolk" userId="e0827a5b-0579-48fe-a07d-90f7edabef98" providerId="ADAL" clId="{B0DDDBB6-DD68-4200-B3FD-A8004E775F4C}" dt="2021-12-07T12:20:41.012" v="157" actId="20577"/>
          <ac:spMkLst>
            <pc:docMk/>
            <pc:sldMk cId="2337332010" sldId="266"/>
            <ac:spMk id="30" creationId="{56722156-846A-974C-9C0D-DC76BEAE20DB}"/>
          </ac:spMkLst>
        </pc:spChg>
        <pc:spChg chg="add mod">
          <ac:chgData name="Bob Wolk" userId="e0827a5b-0579-48fe-a07d-90f7edabef98" providerId="ADAL" clId="{B0DDDBB6-DD68-4200-B3FD-A8004E775F4C}" dt="2021-12-07T12:20:11.042" v="105" actId="1037"/>
          <ac:spMkLst>
            <pc:docMk/>
            <pc:sldMk cId="2337332010" sldId="266"/>
            <ac:spMk id="31" creationId="{91D4C882-8F5D-4FE7-93D5-C40DB7FFA2A5}"/>
          </ac:spMkLst>
        </pc:spChg>
        <pc:spChg chg="add mod ord">
          <ac:chgData name="Bob Wolk" userId="e0827a5b-0579-48fe-a07d-90f7edabef98" providerId="ADAL" clId="{B0DDDBB6-DD68-4200-B3FD-A8004E775F4C}" dt="2021-12-07T12:21:49.724" v="181" actId="1037"/>
          <ac:spMkLst>
            <pc:docMk/>
            <pc:sldMk cId="2337332010" sldId="266"/>
            <ac:spMk id="32" creationId="{EF1AB383-FFFA-43B5-95F8-85D8ECBB7099}"/>
          </ac:spMkLst>
        </pc:spChg>
        <pc:spChg chg="add mod">
          <ac:chgData name="Bob Wolk" userId="e0827a5b-0579-48fe-a07d-90f7edabef98" providerId="ADAL" clId="{B0DDDBB6-DD68-4200-B3FD-A8004E775F4C}" dt="2021-12-07T12:20:31.490" v="135" actId="1037"/>
          <ac:spMkLst>
            <pc:docMk/>
            <pc:sldMk cId="2337332010" sldId="266"/>
            <ac:spMk id="33" creationId="{604BEA0C-DFB3-4B8E-B1FF-86D17AB97C4D}"/>
          </ac:spMkLst>
        </pc:spChg>
      </pc:sldChg>
      <pc:sldChg chg="modSp mod">
        <pc:chgData name="Bob Wolk" userId="e0827a5b-0579-48fe-a07d-90f7edabef98" providerId="ADAL" clId="{B0DDDBB6-DD68-4200-B3FD-A8004E775F4C}" dt="2021-12-07T16:07:17.475" v="265" actId="20577"/>
        <pc:sldMkLst>
          <pc:docMk/>
          <pc:sldMk cId="1941602601" sldId="269"/>
        </pc:sldMkLst>
        <pc:spChg chg="mod">
          <ac:chgData name="Bob Wolk" userId="e0827a5b-0579-48fe-a07d-90f7edabef98" providerId="ADAL" clId="{B0DDDBB6-DD68-4200-B3FD-A8004E775F4C}" dt="2021-12-07T16:07:17.475" v="265" actId="20577"/>
          <ac:spMkLst>
            <pc:docMk/>
            <pc:sldMk cId="1941602601" sldId="269"/>
            <ac:spMk id="3" creationId="{5B86115E-97F5-4949-96BC-41AA76F77572}"/>
          </ac:spMkLst>
        </pc:spChg>
      </pc:sldChg>
      <pc:sldChg chg="modSp mod">
        <pc:chgData name="Bob Wolk" userId="e0827a5b-0579-48fe-a07d-90f7edabef98" providerId="ADAL" clId="{B0DDDBB6-DD68-4200-B3FD-A8004E775F4C}" dt="2021-12-07T12:24:12.280" v="221" actId="20577"/>
        <pc:sldMkLst>
          <pc:docMk/>
          <pc:sldMk cId="1785730329" sldId="322"/>
        </pc:sldMkLst>
        <pc:spChg chg="mod">
          <ac:chgData name="Bob Wolk" userId="e0827a5b-0579-48fe-a07d-90f7edabef98" providerId="ADAL" clId="{B0DDDBB6-DD68-4200-B3FD-A8004E775F4C}" dt="2021-12-07T12:24:12.280" v="221" actId="20577"/>
          <ac:spMkLst>
            <pc:docMk/>
            <pc:sldMk cId="1785730329" sldId="322"/>
            <ac:spMk id="3" creationId="{9DD6C35D-F100-3348-967A-CEFCF8E5B4AA}"/>
          </ac:spMkLst>
        </pc:spChg>
      </pc:sldChg>
      <pc:sldChg chg="modSp mod">
        <pc:chgData name="Bob Wolk" userId="e0827a5b-0579-48fe-a07d-90f7edabef98" providerId="ADAL" clId="{B0DDDBB6-DD68-4200-B3FD-A8004E775F4C}" dt="2021-12-07T12:24:17.014" v="223" actId="20577"/>
        <pc:sldMkLst>
          <pc:docMk/>
          <pc:sldMk cId="263414654" sldId="325"/>
        </pc:sldMkLst>
        <pc:spChg chg="mod">
          <ac:chgData name="Bob Wolk" userId="e0827a5b-0579-48fe-a07d-90f7edabef98" providerId="ADAL" clId="{B0DDDBB6-DD68-4200-B3FD-A8004E775F4C}" dt="2021-12-07T12:24:17.014" v="223" actId="20577"/>
          <ac:spMkLst>
            <pc:docMk/>
            <pc:sldMk cId="263414654" sldId="325"/>
            <ac:spMk id="3" creationId="{9DD6C35D-F100-3348-967A-CEFCF8E5B4AA}"/>
          </ac:spMkLst>
        </pc:spChg>
      </pc:sldChg>
      <pc:sldChg chg="modSp mod">
        <pc:chgData name="Bob Wolk" userId="e0827a5b-0579-48fe-a07d-90f7edabef98" providerId="ADAL" clId="{B0DDDBB6-DD68-4200-B3FD-A8004E775F4C}" dt="2021-12-07T12:22:18.151" v="190" actId="20577"/>
        <pc:sldMkLst>
          <pc:docMk/>
          <pc:sldMk cId="2557702035" sldId="331"/>
        </pc:sldMkLst>
        <pc:spChg chg="mod">
          <ac:chgData name="Bob Wolk" userId="e0827a5b-0579-48fe-a07d-90f7edabef98" providerId="ADAL" clId="{B0DDDBB6-DD68-4200-B3FD-A8004E775F4C}" dt="2021-12-07T12:22:18.151" v="190" actId="20577"/>
          <ac:spMkLst>
            <pc:docMk/>
            <pc:sldMk cId="2557702035" sldId="331"/>
            <ac:spMk id="5" creationId="{E2634A83-3423-D14E-8DCD-4036C7748EC7}"/>
          </ac:spMkLst>
        </pc:spChg>
      </pc:sldChg>
      <pc:sldChg chg="modSp mod">
        <pc:chgData name="Bob Wolk" userId="e0827a5b-0579-48fe-a07d-90f7edabef98" providerId="ADAL" clId="{B0DDDBB6-DD68-4200-B3FD-A8004E775F4C}" dt="2021-12-07T12:23:57.027" v="215" actId="20577"/>
        <pc:sldMkLst>
          <pc:docMk/>
          <pc:sldMk cId="628382464" sldId="332"/>
        </pc:sldMkLst>
        <pc:spChg chg="mod">
          <ac:chgData name="Bob Wolk" userId="e0827a5b-0579-48fe-a07d-90f7edabef98" providerId="ADAL" clId="{B0DDDBB6-DD68-4200-B3FD-A8004E775F4C}" dt="2021-12-07T12:23:57.027" v="215" actId="20577"/>
          <ac:spMkLst>
            <pc:docMk/>
            <pc:sldMk cId="628382464" sldId="332"/>
            <ac:spMk id="5" creationId="{E2634A83-3423-D14E-8DCD-4036C7748EC7}"/>
          </ac:spMkLst>
        </pc:spChg>
      </pc:sldChg>
      <pc:sldChg chg="modSp add mod ord">
        <pc:chgData name="Bob Wolk" userId="e0827a5b-0579-48fe-a07d-90f7edabef98" providerId="ADAL" clId="{B0DDDBB6-DD68-4200-B3FD-A8004E775F4C}" dt="2021-12-07T12:23:47.609" v="206" actId="20577"/>
        <pc:sldMkLst>
          <pc:docMk/>
          <pc:sldMk cId="2586669923" sldId="340"/>
        </pc:sldMkLst>
        <pc:spChg chg="mod">
          <ac:chgData name="Bob Wolk" userId="e0827a5b-0579-48fe-a07d-90f7edabef98" providerId="ADAL" clId="{B0DDDBB6-DD68-4200-B3FD-A8004E775F4C}" dt="2021-12-07T12:23:47.609" v="206" actId="20577"/>
          <ac:spMkLst>
            <pc:docMk/>
            <pc:sldMk cId="2586669923" sldId="340"/>
            <ac:spMk id="3" creationId="{9DD6C35D-F100-3348-967A-CEFCF8E5B4AA}"/>
          </ac:spMkLst>
        </pc:spChg>
        <pc:spChg chg="mod">
          <ac:chgData name="Bob Wolk" userId="e0827a5b-0579-48fe-a07d-90f7edabef98" providerId="ADAL" clId="{B0DDDBB6-DD68-4200-B3FD-A8004E775F4C}" dt="2021-12-07T12:22:54.284" v="204" actId="20577"/>
          <ac:spMkLst>
            <pc:docMk/>
            <pc:sldMk cId="2586669923" sldId="340"/>
            <ac:spMk id="15" creationId="{4DBF1AEB-DD9F-4247-BD1C-A22EDA403F2C}"/>
          </ac:spMkLst>
        </pc:spChg>
      </pc:sldChg>
    </pc:docChg>
  </pc:docChgLst>
  <pc:docChgLst>
    <pc:chgData name="Bob Wolk" userId="S::bwolk_sei.com#ext#@bentleyedu.onmicrosoft.com::c40c0489-9ba8-484b-bf91-54e238ce1667" providerId="AD" clId="Web-{BE9394C3-F6EA-4ABC-9DE3-37D0B408FE4E}"/>
    <pc:docChg chg="delSld modSld sldOrd">
      <pc:chgData name="Bob Wolk" userId="S::bwolk_sei.com#ext#@bentleyedu.onmicrosoft.com::c40c0489-9ba8-484b-bf91-54e238ce1667" providerId="AD" clId="Web-{BE9394C3-F6EA-4ABC-9DE3-37D0B408FE4E}" dt="2021-12-03T20:01:19.942" v="157" actId="20577"/>
      <pc:docMkLst>
        <pc:docMk/>
      </pc:docMkLst>
      <pc:sldChg chg="modSp">
        <pc:chgData name="Bob Wolk" userId="S::bwolk_sei.com#ext#@bentleyedu.onmicrosoft.com::c40c0489-9ba8-484b-bf91-54e238ce1667" providerId="AD" clId="Web-{BE9394C3-F6EA-4ABC-9DE3-37D0B408FE4E}" dt="2021-12-03T20:01:19.942" v="157" actId="20577"/>
        <pc:sldMkLst>
          <pc:docMk/>
          <pc:sldMk cId="2337332010" sldId="266"/>
        </pc:sldMkLst>
        <pc:spChg chg="mod">
          <ac:chgData name="Bob Wolk" userId="S::bwolk_sei.com#ext#@bentleyedu.onmicrosoft.com::c40c0489-9ba8-484b-bf91-54e238ce1667" providerId="AD" clId="Web-{BE9394C3-F6EA-4ABC-9DE3-37D0B408FE4E}" dt="2021-12-03T19:54:59.699" v="11" actId="20577"/>
          <ac:spMkLst>
            <pc:docMk/>
            <pc:sldMk cId="2337332010" sldId="266"/>
            <ac:spMk id="7" creationId="{CC25ED3C-2909-244A-924D-6FC0386C7812}"/>
          </ac:spMkLst>
        </pc:spChg>
        <pc:spChg chg="mod">
          <ac:chgData name="Bob Wolk" userId="S::bwolk_sei.com#ext#@bentleyedu.onmicrosoft.com::c40c0489-9ba8-484b-bf91-54e238ce1667" providerId="AD" clId="Web-{BE9394C3-F6EA-4ABC-9DE3-37D0B408FE4E}" dt="2021-12-03T19:56:53.170" v="68" actId="20577"/>
          <ac:spMkLst>
            <pc:docMk/>
            <pc:sldMk cId="2337332010" sldId="266"/>
            <ac:spMk id="9" creationId="{4A28F988-E960-DF4A-9DC8-CDBB23B8C412}"/>
          </ac:spMkLst>
        </pc:spChg>
        <pc:spChg chg="mod">
          <ac:chgData name="Bob Wolk" userId="S::bwolk_sei.com#ext#@bentleyedu.onmicrosoft.com::c40c0489-9ba8-484b-bf91-54e238ce1667" providerId="AD" clId="Web-{BE9394C3-F6EA-4ABC-9DE3-37D0B408FE4E}" dt="2021-12-03T19:59:31.783" v="116" actId="20577"/>
          <ac:spMkLst>
            <pc:docMk/>
            <pc:sldMk cId="2337332010" sldId="266"/>
            <ac:spMk id="11" creationId="{F08BC941-6A3B-C247-B582-F9AD725ADACA}"/>
          </ac:spMkLst>
        </pc:spChg>
        <pc:spChg chg="mod">
          <ac:chgData name="Bob Wolk" userId="S::bwolk_sei.com#ext#@bentleyedu.onmicrosoft.com::c40c0489-9ba8-484b-bf91-54e238ce1667" providerId="AD" clId="Web-{BE9394C3-F6EA-4ABC-9DE3-37D0B408FE4E}" dt="2021-12-03T20:00:05.581" v="134" actId="20577"/>
          <ac:spMkLst>
            <pc:docMk/>
            <pc:sldMk cId="2337332010" sldId="266"/>
            <ac:spMk id="13" creationId="{2BF2705A-ACE8-4E4A-9B01-49296A467841}"/>
          </ac:spMkLst>
        </pc:spChg>
        <pc:spChg chg="mod">
          <ac:chgData name="Bob Wolk" userId="S::bwolk_sei.com#ext#@bentleyedu.onmicrosoft.com::c40c0489-9ba8-484b-bf91-54e238ce1667" providerId="AD" clId="Web-{BE9394C3-F6EA-4ABC-9DE3-37D0B408FE4E}" dt="2021-12-03T20:01:14.911" v="155" actId="20577"/>
          <ac:spMkLst>
            <pc:docMk/>
            <pc:sldMk cId="2337332010" sldId="266"/>
            <ac:spMk id="15" creationId="{B9EABD02-4B56-A64A-867E-4A7B75C0264D}"/>
          </ac:spMkLst>
        </pc:spChg>
        <pc:spChg chg="mod">
          <ac:chgData name="Bob Wolk" userId="S::bwolk_sei.com#ext#@bentleyedu.onmicrosoft.com::c40c0489-9ba8-484b-bf91-54e238ce1667" providerId="AD" clId="Web-{BE9394C3-F6EA-4ABC-9DE3-37D0B408FE4E}" dt="2021-12-03T20:01:19.942" v="157" actId="20577"/>
          <ac:spMkLst>
            <pc:docMk/>
            <pc:sldMk cId="2337332010" sldId="266"/>
            <ac:spMk id="30" creationId="{56722156-846A-974C-9C0D-DC76BEAE20DB}"/>
          </ac:spMkLst>
        </pc:spChg>
      </pc:sldChg>
      <pc:sldChg chg="del">
        <pc:chgData name="Bob Wolk" userId="S::bwolk_sei.com#ext#@bentleyedu.onmicrosoft.com::c40c0489-9ba8-484b-bf91-54e238ce1667" providerId="AD" clId="Web-{BE9394C3-F6EA-4ABC-9DE3-37D0B408FE4E}" dt="2021-12-03T19:55:18.809" v="15"/>
        <pc:sldMkLst>
          <pc:docMk/>
          <pc:sldMk cId="1354703877" sldId="313"/>
        </pc:sldMkLst>
      </pc:sldChg>
      <pc:sldChg chg="modSp">
        <pc:chgData name="Bob Wolk" userId="S::bwolk_sei.com#ext#@bentleyedu.onmicrosoft.com::c40c0489-9ba8-484b-bf91-54e238ce1667" providerId="AD" clId="Web-{BE9394C3-F6EA-4ABC-9DE3-37D0B408FE4E}" dt="2021-12-03T19:55:13.840" v="14" actId="14100"/>
        <pc:sldMkLst>
          <pc:docMk/>
          <pc:sldMk cId="1238522977" sldId="315"/>
        </pc:sldMkLst>
        <pc:spChg chg="mod">
          <ac:chgData name="Bob Wolk" userId="S::bwolk_sei.com#ext#@bentleyedu.onmicrosoft.com::c40c0489-9ba8-484b-bf91-54e238ce1667" providerId="AD" clId="Web-{BE9394C3-F6EA-4ABC-9DE3-37D0B408FE4E}" dt="2021-12-03T19:55:13.840" v="14" actId="14100"/>
          <ac:spMkLst>
            <pc:docMk/>
            <pc:sldMk cId="1238522977" sldId="315"/>
            <ac:spMk id="15" creationId="{4DBF1AEB-DD9F-4247-BD1C-A22EDA403F2C}"/>
          </ac:spMkLst>
        </pc:spChg>
      </pc:sldChg>
      <pc:sldChg chg="modSp">
        <pc:chgData name="Bob Wolk" userId="S::bwolk_sei.com#ext#@bentleyedu.onmicrosoft.com::c40c0489-9ba8-484b-bf91-54e238ce1667" providerId="AD" clId="Web-{BE9394C3-F6EA-4ABC-9DE3-37D0B408FE4E}" dt="2021-12-03T19:57:48.578" v="73" actId="20577"/>
        <pc:sldMkLst>
          <pc:docMk/>
          <pc:sldMk cId="3954828596" sldId="316"/>
        </pc:sldMkLst>
        <pc:spChg chg="mod">
          <ac:chgData name="Bob Wolk" userId="S::bwolk_sei.com#ext#@bentleyedu.onmicrosoft.com::c40c0489-9ba8-484b-bf91-54e238ce1667" providerId="AD" clId="Web-{BE9394C3-F6EA-4ABC-9DE3-37D0B408FE4E}" dt="2021-12-03T19:57:48.578" v="73" actId="20577"/>
          <ac:spMkLst>
            <pc:docMk/>
            <pc:sldMk cId="3954828596" sldId="316"/>
            <ac:spMk id="15" creationId="{4DBF1AEB-DD9F-4247-BD1C-A22EDA403F2C}"/>
          </ac:spMkLst>
        </pc:spChg>
      </pc:sldChg>
      <pc:sldChg chg="ord">
        <pc:chgData name="Bob Wolk" userId="S::bwolk_sei.com#ext#@bentleyedu.onmicrosoft.com::c40c0489-9ba8-484b-bf91-54e238ce1667" providerId="AD" clId="Web-{BE9394C3-F6EA-4ABC-9DE3-37D0B408FE4E}" dt="2021-12-03T19:55:22.293" v="16"/>
        <pc:sldMkLst>
          <pc:docMk/>
          <pc:sldMk cId="2175517169" sldId="317"/>
        </pc:sldMkLst>
      </pc:sldChg>
      <pc:sldChg chg="modSp ord">
        <pc:chgData name="Bob Wolk" userId="S::bwolk_sei.com#ext#@bentleyedu.onmicrosoft.com::c40c0489-9ba8-484b-bf91-54e238ce1667" providerId="AD" clId="Web-{BE9394C3-F6EA-4ABC-9DE3-37D0B408FE4E}" dt="2021-12-03T19:58:47.954" v="89" actId="20577"/>
        <pc:sldMkLst>
          <pc:docMk/>
          <pc:sldMk cId="1441385174" sldId="318"/>
        </pc:sldMkLst>
        <pc:spChg chg="mod">
          <ac:chgData name="Bob Wolk" userId="S::bwolk_sei.com#ext#@bentleyedu.onmicrosoft.com::c40c0489-9ba8-484b-bf91-54e238ce1667" providerId="AD" clId="Web-{BE9394C3-F6EA-4ABC-9DE3-37D0B408FE4E}" dt="2021-12-03T19:58:47.954" v="89" actId="20577"/>
          <ac:spMkLst>
            <pc:docMk/>
            <pc:sldMk cId="1441385174" sldId="318"/>
            <ac:spMk id="15" creationId="{4DBF1AEB-DD9F-4247-BD1C-A22EDA403F2C}"/>
          </ac:spMkLst>
        </pc:spChg>
      </pc:sldChg>
      <pc:sldChg chg="del">
        <pc:chgData name="Bob Wolk" userId="S::bwolk_sei.com#ext#@bentleyedu.onmicrosoft.com::c40c0489-9ba8-484b-bf91-54e238ce1667" providerId="AD" clId="Web-{BE9394C3-F6EA-4ABC-9DE3-37D0B408FE4E}" dt="2021-12-03T20:00:13.409" v="138"/>
        <pc:sldMkLst>
          <pc:docMk/>
          <pc:sldMk cId="2554053140" sldId="319"/>
        </pc:sldMkLst>
      </pc:sldChg>
      <pc:sldChg chg="modSp ord">
        <pc:chgData name="Bob Wolk" userId="S::bwolk_sei.com#ext#@bentleyedu.onmicrosoft.com::c40c0489-9ba8-484b-bf91-54e238ce1667" providerId="AD" clId="Web-{BE9394C3-F6EA-4ABC-9DE3-37D0B408FE4E}" dt="2021-12-03T19:59:17.580" v="102" actId="20577"/>
        <pc:sldMkLst>
          <pc:docMk/>
          <pc:sldMk cId="4068318334" sldId="320"/>
        </pc:sldMkLst>
        <pc:spChg chg="mod">
          <ac:chgData name="Bob Wolk" userId="S::bwolk_sei.com#ext#@bentleyedu.onmicrosoft.com::c40c0489-9ba8-484b-bf91-54e238ce1667" providerId="AD" clId="Web-{BE9394C3-F6EA-4ABC-9DE3-37D0B408FE4E}" dt="2021-12-03T19:59:17.580" v="102" actId="20577"/>
          <ac:spMkLst>
            <pc:docMk/>
            <pc:sldMk cId="4068318334" sldId="320"/>
            <ac:spMk id="15" creationId="{4DBF1AEB-DD9F-4247-BD1C-A22EDA403F2C}"/>
          </ac:spMkLst>
        </pc:spChg>
      </pc:sldChg>
      <pc:sldChg chg="del">
        <pc:chgData name="Bob Wolk" userId="S::bwolk_sei.com#ext#@bentleyedu.onmicrosoft.com::c40c0489-9ba8-484b-bf91-54e238ce1667" providerId="AD" clId="Web-{BE9394C3-F6EA-4ABC-9DE3-37D0B408FE4E}" dt="2021-12-03T20:00:11.034" v="137"/>
        <pc:sldMkLst>
          <pc:docMk/>
          <pc:sldMk cId="568975319" sldId="321"/>
        </pc:sldMkLst>
      </pc:sldChg>
      <pc:sldChg chg="modSp">
        <pc:chgData name="Bob Wolk" userId="S::bwolk_sei.com#ext#@bentleyedu.onmicrosoft.com::c40c0489-9ba8-484b-bf91-54e238ce1667" providerId="AD" clId="Web-{BE9394C3-F6EA-4ABC-9DE3-37D0B408FE4E}" dt="2021-12-03T20:00:47.551" v="144" actId="20577"/>
        <pc:sldMkLst>
          <pc:docMk/>
          <pc:sldMk cId="1785730329" sldId="322"/>
        </pc:sldMkLst>
        <pc:spChg chg="mod">
          <ac:chgData name="Bob Wolk" userId="S::bwolk_sei.com#ext#@bentleyedu.onmicrosoft.com::c40c0489-9ba8-484b-bf91-54e238ce1667" providerId="AD" clId="Web-{BE9394C3-F6EA-4ABC-9DE3-37D0B408FE4E}" dt="2021-12-03T20:00:47.551" v="144" actId="20577"/>
          <ac:spMkLst>
            <pc:docMk/>
            <pc:sldMk cId="1785730329" sldId="322"/>
            <ac:spMk id="15" creationId="{4DBF1AEB-DD9F-4247-BD1C-A22EDA403F2C}"/>
          </ac:spMkLst>
        </pc:spChg>
      </pc:sldChg>
      <pc:sldChg chg="del">
        <pc:chgData name="Bob Wolk" userId="S::bwolk_sei.com#ext#@bentleyedu.onmicrosoft.com::c40c0489-9ba8-484b-bf91-54e238ce1667" providerId="AD" clId="Web-{BE9394C3-F6EA-4ABC-9DE3-37D0B408FE4E}" dt="2021-12-03T20:00:08.300" v="136"/>
        <pc:sldMkLst>
          <pc:docMk/>
          <pc:sldMk cId="3930761612" sldId="323"/>
        </pc:sldMkLst>
      </pc:sldChg>
      <pc:sldChg chg="del">
        <pc:chgData name="Bob Wolk" userId="S::bwolk_sei.com#ext#@bentleyedu.onmicrosoft.com::c40c0489-9ba8-484b-bf91-54e238ce1667" providerId="AD" clId="Web-{BE9394C3-F6EA-4ABC-9DE3-37D0B408FE4E}" dt="2021-12-03T20:00:06.440" v="135"/>
        <pc:sldMkLst>
          <pc:docMk/>
          <pc:sldMk cId="4202584771" sldId="324"/>
        </pc:sldMkLst>
      </pc:sldChg>
      <pc:sldChg chg="modSp">
        <pc:chgData name="Bob Wolk" userId="S::bwolk_sei.com#ext#@bentleyedu.onmicrosoft.com::c40c0489-9ba8-484b-bf91-54e238ce1667" providerId="AD" clId="Web-{BE9394C3-F6EA-4ABC-9DE3-37D0B408FE4E}" dt="2021-12-03T20:00:58.754" v="153" actId="20577"/>
        <pc:sldMkLst>
          <pc:docMk/>
          <pc:sldMk cId="263414654" sldId="325"/>
        </pc:sldMkLst>
        <pc:spChg chg="mod">
          <ac:chgData name="Bob Wolk" userId="S::bwolk_sei.com#ext#@bentleyedu.onmicrosoft.com::c40c0489-9ba8-484b-bf91-54e238ce1667" providerId="AD" clId="Web-{BE9394C3-F6EA-4ABC-9DE3-37D0B408FE4E}" dt="2021-12-03T20:00:58.754" v="153" actId="20577"/>
          <ac:spMkLst>
            <pc:docMk/>
            <pc:sldMk cId="263414654" sldId="325"/>
            <ac:spMk id="15" creationId="{4DBF1AEB-DD9F-4247-BD1C-A22EDA403F2C}"/>
          </ac:spMkLst>
        </pc:spChg>
      </pc:sldChg>
      <pc:sldChg chg="ord">
        <pc:chgData name="Bob Wolk" userId="S::bwolk_sei.com#ext#@bentleyedu.onmicrosoft.com::c40c0489-9ba8-484b-bf91-54e238ce1667" providerId="AD" clId="Web-{BE9394C3-F6EA-4ABC-9DE3-37D0B408FE4E}" dt="2021-12-03T19:55:25.278" v="17"/>
        <pc:sldMkLst>
          <pc:docMk/>
          <pc:sldMk cId="2807130528" sldId="33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2C5A9-58E3-4B4E-B3F4-F96B82683CB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AFD7D3-8542-4EE3-81AB-196B574068DC}">
      <dgm:prSet/>
      <dgm:spPr/>
      <dgm:t>
        <a:bodyPr/>
        <a:lstStyle/>
        <a:p>
          <a:r>
            <a:rPr lang="en-US"/>
            <a:t>Bentley is undertaking the first phase of Workday Adaptive Planning, a replacement of our existing Workday Planning module which is a result of Workday’s acquisition of Adaptive Insights.  As a Workday institution, Bentley was forced to migrate to this new technology platform this fiscal year as our legacy product was decommissioned.  The Office of Financial Planning &amp; Budgeting is currently implementing this new enterprise performance management (EPM) software with Workday consultants and anticipates a go-live date at the end of calendar year 2021. </a:t>
          </a:r>
        </a:p>
      </dgm:t>
    </dgm:pt>
    <dgm:pt modelId="{FCB976BC-C4A9-4570-8780-7C3FC4455E4A}" type="parTrans" cxnId="{A4760F07-5889-4CA2-9BFC-6A4479E5B2BD}">
      <dgm:prSet/>
      <dgm:spPr/>
      <dgm:t>
        <a:bodyPr/>
        <a:lstStyle/>
        <a:p>
          <a:endParaRPr lang="en-US"/>
        </a:p>
      </dgm:t>
    </dgm:pt>
    <dgm:pt modelId="{D7916E38-EF01-4721-9FF2-EF4E9E2ECCE1}" type="sibTrans" cxnId="{A4760F07-5889-4CA2-9BFC-6A4479E5B2BD}">
      <dgm:prSet/>
      <dgm:spPr/>
      <dgm:t>
        <a:bodyPr/>
        <a:lstStyle/>
        <a:p>
          <a:endParaRPr lang="en-US"/>
        </a:p>
      </dgm:t>
    </dgm:pt>
    <dgm:pt modelId="{21F2F59B-9761-41AE-B2B7-63ABF53E2E4D}">
      <dgm:prSet/>
      <dgm:spPr/>
      <dgm:t>
        <a:bodyPr/>
        <a:lstStyle/>
        <a:p>
          <a:pPr algn="l"/>
          <a:r>
            <a:rPr lang="en-US" sz="1600"/>
            <a:t>Adaptive Planning provides:</a:t>
          </a:r>
        </a:p>
      </dgm:t>
    </dgm:pt>
    <dgm:pt modelId="{D6A15728-06D8-4778-AA7E-B8C4DC692B35}" type="parTrans" cxnId="{2F02AF65-42EA-413D-B967-4987C4FB5F67}">
      <dgm:prSet/>
      <dgm:spPr/>
      <dgm:t>
        <a:bodyPr/>
        <a:lstStyle/>
        <a:p>
          <a:endParaRPr lang="en-US"/>
        </a:p>
      </dgm:t>
    </dgm:pt>
    <dgm:pt modelId="{EA433444-C71C-4AF4-85A0-CAA261DC0440}" type="sibTrans" cxnId="{2F02AF65-42EA-413D-B967-4987C4FB5F67}">
      <dgm:prSet/>
      <dgm:spPr/>
      <dgm:t>
        <a:bodyPr/>
        <a:lstStyle/>
        <a:p>
          <a:endParaRPr lang="en-US"/>
        </a:p>
      </dgm:t>
    </dgm:pt>
    <dgm:pt modelId="{113EB5E6-F8C7-49E7-8D49-255F4F4ACAD0}">
      <dgm:prSet custT="1"/>
      <dgm:spPr/>
      <dgm:t>
        <a:bodyPr/>
        <a:lstStyle/>
        <a:p>
          <a:pPr algn="l"/>
          <a:r>
            <a:rPr lang="en-US" sz="1400"/>
            <a:t>Budgeting			</a:t>
          </a:r>
        </a:p>
      </dgm:t>
    </dgm:pt>
    <dgm:pt modelId="{35B660A6-D9A4-47F3-B747-4DD4604A4DC9}" type="parTrans" cxnId="{393159BA-1A0A-436B-B33A-CB6AD94E8B2C}">
      <dgm:prSet/>
      <dgm:spPr/>
      <dgm:t>
        <a:bodyPr/>
        <a:lstStyle/>
        <a:p>
          <a:endParaRPr lang="en-US"/>
        </a:p>
      </dgm:t>
    </dgm:pt>
    <dgm:pt modelId="{0D63512A-27B5-4AA3-B4E3-0F51B0AB729B}" type="sibTrans" cxnId="{393159BA-1A0A-436B-B33A-CB6AD94E8B2C}">
      <dgm:prSet/>
      <dgm:spPr/>
      <dgm:t>
        <a:bodyPr/>
        <a:lstStyle/>
        <a:p>
          <a:endParaRPr lang="en-US"/>
        </a:p>
      </dgm:t>
    </dgm:pt>
    <dgm:pt modelId="{72FB2DD4-D530-418F-9422-E27FCDA9F88B}">
      <dgm:prSet custT="1"/>
      <dgm:spPr/>
      <dgm:t>
        <a:bodyPr/>
        <a:lstStyle/>
        <a:p>
          <a:pPr algn="l"/>
          <a:r>
            <a:rPr lang="en-US" sz="1400"/>
            <a:t>Forecasting</a:t>
          </a:r>
        </a:p>
      </dgm:t>
    </dgm:pt>
    <dgm:pt modelId="{DEC71F25-2E76-4A75-BE38-7866AA6AE0E1}" type="parTrans" cxnId="{A5A8ED3E-822B-4437-827F-DF07A970C6DF}">
      <dgm:prSet/>
      <dgm:spPr/>
      <dgm:t>
        <a:bodyPr/>
        <a:lstStyle/>
        <a:p>
          <a:endParaRPr lang="en-US"/>
        </a:p>
      </dgm:t>
    </dgm:pt>
    <dgm:pt modelId="{F13DF627-25E9-469B-9F3C-52F9D878F344}" type="sibTrans" cxnId="{A5A8ED3E-822B-4437-827F-DF07A970C6DF}">
      <dgm:prSet/>
      <dgm:spPr/>
      <dgm:t>
        <a:bodyPr/>
        <a:lstStyle/>
        <a:p>
          <a:endParaRPr lang="en-US"/>
        </a:p>
      </dgm:t>
    </dgm:pt>
    <dgm:pt modelId="{B09C70D4-C5D9-4114-BBF5-63954B5FDFF3}">
      <dgm:prSet custT="1"/>
      <dgm:spPr/>
      <dgm:t>
        <a:bodyPr/>
        <a:lstStyle/>
        <a:p>
          <a:pPr algn="l"/>
          <a:r>
            <a:rPr lang="en-US" sz="1400"/>
            <a:t>Reporting</a:t>
          </a:r>
        </a:p>
      </dgm:t>
    </dgm:pt>
    <dgm:pt modelId="{ED1573B4-E0DA-4AF2-A253-9A141CB7C1E6}" type="parTrans" cxnId="{E7C969BE-9495-4556-915E-19EACA24965A}">
      <dgm:prSet/>
      <dgm:spPr/>
      <dgm:t>
        <a:bodyPr/>
        <a:lstStyle/>
        <a:p>
          <a:endParaRPr lang="en-US"/>
        </a:p>
      </dgm:t>
    </dgm:pt>
    <dgm:pt modelId="{EE57A3AF-2AFC-46F2-9AE7-717408A14D29}" type="sibTrans" cxnId="{E7C969BE-9495-4556-915E-19EACA24965A}">
      <dgm:prSet/>
      <dgm:spPr/>
      <dgm:t>
        <a:bodyPr/>
        <a:lstStyle/>
        <a:p>
          <a:endParaRPr lang="en-US"/>
        </a:p>
      </dgm:t>
    </dgm:pt>
    <dgm:pt modelId="{1E64A89A-7840-4451-AC08-DA53B523A7E1}">
      <dgm:prSet custT="1"/>
      <dgm:spPr/>
      <dgm:t>
        <a:bodyPr/>
        <a:lstStyle/>
        <a:p>
          <a:pPr algn="l"/>
          <a:r>
            <a:rPr lang="en-US" sz="1400"/>
            <a:t>Analytics</a:t>
          </a:r>
        </a:p>
      </dgm:t>
    </dgm:pt>
    <dgm:pt modelId="{F57FFEA0-088F-4332-B98E-AFBE971BAA97}" type="parTrans" cxnId="{D6277020-3604-4861-A240-6BCF1375B3E6}">
      <dgm:prSet/>
      <dgm:spPr/>
      <dgm:t>
        <a:bodyPr/>
        <a:lstStyle/>
        <a:p>
          <a:endParaRPr lang="en-US"/>
        </a:p>
      </dgm:t>
    </dgm:pt>
    <dgm:pt modelId="{09DB4C84-2112-4CCA-9F04-74ADEA965AC0}" type="sibTrans" cxnId="{D6277020-3604-4861-A240-6BCF1375B3E6}">
      <dgm:prSet/>
      <dgm:spPr/>
      <dgm:t>
        <a:bodyPr/>
        <a:lstStyle/>
        <a:p>
          <a:endParaRPr lang="en-US"/>
        </a:p>
      </dgm:t>
    </dgm:pt>
    <dgm:pt modelId="{28A12C1D-5998-4829-9287-86D1BF518F20}">
      <dgm:prSet custT="1"/>
      <dgm:spPr/>
      <dgm:t>
        <a:bodyPr/>
        <a:lstStyle/>
        <a:p>
          <a:pPr algn="l"/>
          <a:r>
            <a:rPr lang="en-US" sz="1400"/>
            <a:t>Integration with Workday</a:t>
          </a:r>
        </a:p>
      </dgm:t>
    </dgm:pt>
    <dgm:pt modelId="{40E7925D-0247-4FC2-88F7-A1D664DD4A43}" type="parTrans" cxnId="{B9C0A074-F030-4CA5-9DDE-C30A39F1F43F}">
      <dgm:prSet/>
      <dgm:spPr/>
      <dgm:t>
        <a:bodyPr/>
        <a:lstStyle/>
        <a:p>
          <a:endParaRPr lang="en-US"/>
        </a:p>
      </dgm:t>
    </dgm:pt>
    <dgm:pt modelId="{62538076-2667-4E66-8625-EA7FEE1171C8}" type="sibTrans" cxnId="{B9C0A074-F030-4CA5-9DDE-C30A39F1F43F}">
      <dgm:prSet/>
      <dgm:spPr/>
      <dgm:t>
        <a:bodyPr/>
        <a:lstStyle/>
        <a:p>
          <a:endParaRPr lang="en-US"/>
        </a:p>
      </dgm:t>
    </dgm:pt>
    <dgm:pt modelId="{0D9BBCEB-9E1B-46D5-81F2-B416787872D1}">
      <dgm:prSet custT="1"/>
      <dgm:spPr/>
      <dgm:t>
        <a:bodyPr/>
        <a:lstStyle/>
        <a:p>
          <a:pPr algn="l"/>
          <a:r>
            <a:rPr lang="en-US" sz="1400"/>
            <a:t>Security</a:t>
          </a:r>
        </a:p>
      </dgm:t>
    </dgm:pt>
    <dgm:pt modelId="{152ABD78-C117-4742-AB89-A8AE39AC3A22}" type="parTrans" cxnId="{DE2F7588-47D4-4779-B258-84230F9A7B78}">
      <dgm:prSet/>
      <dgm:spPr/>
      <dgm:t>
        <a:bodyPr/>
        <a:lstStyle/>
        <a:p>
          <a:endParaRPr lang="en-US"/>
        </a:p>
      </dgm:t>
    </dgm:pt>
    <dgm:pt modelId="{3CFB4196-2FD7-4F47-8709-4F4B7F87BD2F}" type="sibTrans" cxnId="{DE2F7588-47D4-4779-B258-84230F9A7B78}">
      <dgm:prSet/>
      <dgm:spPr/>
      <dgm:t>
        <a:bodyPr/>
        <a:lstStyle/>
        <a:p>
          <a:endParaRPr lang="en-US"/>
        </a:p>
      </dgm:t>
    </dgm:pt>
    <dgm:pt modelId="{EA8719D2-DBE8-4B41-9FE9-5FF385D2C5BC}" type="pres">
      <dgm:prSet presAssocID="{E552C5A9-58E3-4B4E-B3F4-F96B82683CB8}" presName="linearFlow" presStyleCnt="0">
        <dgm:presLayoutVars>
          <dgm:resizeHandles val="exact"/>
        </dgm:presLayoutVars>
      </dgm:prSet>
      <dgm:spPr/>
    </dgm:pt>
    <dgm:pt modelId="{54EF3BEC-99F7-473F-A5D4-75BA7F68B438}" type="pres">
      <dgm:prSet presAssocID="{EFAFD7D3-8542-4EE3-81AB-196B574068DC}" presName="node" presStyleLbl="node1" presStyleIdx="0" presStyleCnt="2">
        <dgm:presLayoutVars>
          <dgm:bulletEnabled val="1"/>
        </dgm:presLayoutVars>
      </dgm:prSet>
      <dgm:spPr/>
    </dgm:pt>
    <dgm:pt modelId="{AD2F73F1-4816-4F66-9940-1B3B25FE2ED1}" type="pres">
      <dgm:prSet presAssocID="{D7916E38-EF01-4721-9FF2-EF4E9E2ECCE1}" presName="sibTrans" presStyleLbl="sibTrans2D1" presStyleIdx="0" presStyleCnt="1"/>
      <dgm:spPr/>
    </dgm:pt>
    <dgm:pt modelId="{21D2276C-0CFC-45D7-9184-D76DAD39E93C}" type="pres">
      <dgm:prSet presAssocID="{D7916E38-EF01-4721-9FF2-EF4E9E2ECCE1}" presName="connectorText" presStyleLbl="sibTrans2D1" presStyleIdx="0" presStyleCnt="1"/>
      <dgm:spPr/>
    </dgm:pt>
    <dgm:pt modelId="{DB797AD0-EEE0-402E-9160-07995DD1A190}" type="pres">
      <dgm:prSet presAssocID="{21F2F59B-9761-41AE-B2B7-63ABF53E2E4D}" presName="node" presStyleLbl="node1" presStyleIdx="1" presStyleCnt="2" custScaleX="44297" custScaleY="118958">
        <dgm:presLayoutVars>
          <dgm:bulletEnabled val="1"/>
        </dgm:presLayoutVars>
      </dgm:prSet>
      <dgm:spPr/>
    </dgm:pt>
  </dgm:ptLst>
  <dgm:cxnLst>
    <dgm:cxn modelId="{86D6F702-A88C-40A3-852F-02DC7B3BD4EE}" type="presOf" srcId="{B09C70D4-C5D9-4114-BBF5-63954B5FDFF3}" destId="{DB797AD0-EEE0-402E-9160-07995DD1A190}" srcOrd="0" destOrd="3" presId="urn:microsoft.com/office/officeart/2005/8/layout/process2"/>
    <dgm:cxn modelId="{7F119504-5267-468B-8363-E910129C9D7F}" type="presOf" srcId="{D7916E38-EF01-4721-9FF2-EF4E9E2ECCE1}" destId="{AD2F73F1-4816-4F66-9940-1B3B25FE2ED1}" srcOrd="0" destOrd="0" presId="urn:microsoft.com/office/officeart/2005/8/layout/process2"/>
    <dgm:cxn modelId="{A4760F07-5889-4CA2-9BFC-6A4479E5B2BD}" srcId="{E552C5A9-58E3-4B4E-B3F4-F96B82683CB8}" destId="{EFAFD7D3-8542-4EE3-81AB-196B574068DC}" srcOrd="0" destOrd="0" parTransId="{FCB976BC-C4A9-4570-8780-7C3FC4455E4A}" sibTransId="{D7916E38-EF01-4721-9FF2-EF4E9E2ECCE1}"/>
    <dgm:cxn modelId="{620FA913-03B3-446A-90B6-4C812FBC8689}" type="presOf" srcId="{1E64A89A-7840-4451-AC08-DA53B523A7E1}" destId="{DB797AD0-EEE0-402E-9160-07995DD1A190}" srcOrd="0" destOrd="4" presId="urn:microsoft.com/office/officeart/2005/8/layout/process2"/>
    <dgm:cxn modelId="{C7C23915-B356-4014-950D-A333F5899CD5}" type="presOf" srcId="{113EB5E6-F8C7-49E7-8D49-255F4F4ACAD0}" destId="{DB797AD0-EEE0-402E-9160-07995DD1A190}" srcOrd="0" destOrd="1" presId="urn:microsoft.com/office/officeart/2005/8/layout/process2"/>
    <dgm:cxn modelId="{D6277020-3604-4861-A240-6BCF1375B3E6}" srcId="{21F2F59B-9761-41AE-B2B7-63ABF53E2E4D}" destId="{1E64A89A-7840-4451-AC08-DA53B523A7E1}" srcOrd="3" destOrd="0" parTransId="{F57FFEA0-088F-4332-B98E-AFBE971BAA97}" sibTransId="{09DB4C84-2112-4CCA-9F04-74ADEA965AC0}"/>
    <dgm:cxn modelId="{56C5222D-DDEC-4681-AACE-7F79FC4793B7}" type="presOf" srcId="{21F2F59B-9761-41AE-B2B7-63ABF53E2E4D}" destId="{DB797AD0-EEE0-402E-9160-07995DD1A190}" srcOrd="0" destOrd="0" presId="urn:microsoft.com/office/officeart/2005/8/layout/process2"/>
    <dgm:cxn modelId="{7173263E-3554-4F6F-9773-9A91143E900F}" type="presOf" srcId="{0D9BBCEB-9E1B-46D5-81F2-B416787872D1}" destId="{DB797AD0-EEE0-402E-9160-07995DD1A190}" srcOrd="0" destOrd="5" presId="urn:microsoft.com/office/officeart/2005/8/layout/process2"/>
    <dgm:cxn modelId="{A5A8ED3E-822B-4437-827F-DF07A970C6DF}" srcId="{21F2F59B-9761-41AE-B2B7-63ABF53E2E4D}" destId="{72FB2DD4-D530-418F-9422-E27FCDA9F88B}" srcOrd="1" destOrd="0" parTransId="{DEC71F25-2E76-4A75-BE38-7866AA6AE0E1}" sibTransId="{F13DF627-25E9-469B-9F3C-52F9D878F344}"/>
    <dgm:cxn modelId="{2F02AF65-42EA-413D-B967-4987C4FB5F67}" srcId="{E552C5A9-58E3-4B4E-B3F4-F96B82683CB8}" destId="{21F2F59B-9761-41AE-B2B7-63ABF53E2E4D}" srcOrd="1" destOrd="0" parTransId="{D6A15728-06D8-4778-AA7E-B8C4DC692B35}" sibTransId="{EA433444-C71C-4AF4-85A0-CAA261DC0440}"/>
    <dgm:cxn modelId="{4A720354-4983-4EB7-BDC6-8B1E565C8501}" type="presOf" srcId="{D7916E38-EF01-4721-9FF2-EF4E9E2ECCE1}" destId="{21D2276C-0CFC-45D7-9184-D76DAD39E93C}" srcOrd="1" destOrd="0" presId="urn:microsoft.com/office/officeart/2005/8/layout/process2"/>
    <dgm:cxn modelId="{B9C0A074-F030-4CA5-9DDE-C30A39F1F43F}" srcId="{21F2F59B-9761-41AE-B2B7-63ABF53E2E4D}" destId="{28A12C1D-5998-4829-9287-86D1BF518F20}" srcOrd="5" destOrd="0" parTransId="{40E7925D-0247-4FC2-88F7-A1D664DD4A43}" sibTransId="{62538076-2667-4E66-8625-EA7FEE1171C8}"/>
    <dgm:cxn modelId="{DE2F7588-47D4-4779-B258-84230F9A7B78}" srcId="{21F2F59B-9761-41AE-B2B7-63ABF53E2E4D}" destId="{0D9BBCEB-9E1B-46D5-81F2-B416787872D1}" srcOrd="4" destOrd="0" parTransId="{152ABD78-C117-4742-AB89-A8AE39AC3A22}" sibTransId="{3CFB4196-2FD7-4F47-8709-4F4B7F87BD2F}"/>
    <dgm:cxn modelId="{2597D398-3B71-4874-ACEA-03168FA61140}" type="presOf" srcId="{EFAFD7D3-8542-4EE3-81AB-196B574068DC}" destId="{54EF3BEC-99F7-473F-A5D4-75BA7F68B438}" srcOrd="0" destOrd="0" presId="urn:microsoft.com/office/officeart/2005/8/layout/process2"/>
    <dgm:cxn modelId="{0B7A02BA-7F1A-4F7D-8013-9736149262AF}" type="presOf" srcId="{E552C5A9-58E3-4B4E-B3F4-F96B82683CB8}" destId="{EA8719D2-DBE8-4B41-9FE9-5FF385D2C5BC}" srcOrd="0" destOrd="0" presId="urn:microsoft.com/office/officeart/2005/8/layout/process2"/>
    <dgm:cxn modelId="{393159BA-1A0A-436B-B33A-CB6AD94E8B2C}" srcId="{21F2F59B-9761-41AE-B2B7-63ABF53E2E4D}" destId="{113EB5E6-F8C7-49E7-8D49-255F4F4ACAD0}" srcOrd="0" destOrd="0" parTransId="{35B660A6-D9A4-47F3-B747-4DD4604A4DC9}" sibTransId="{0D63512A-27B5-4AA3-B4E3-0F51B0AB729B}"/>
    <dgm:cxn modelId="{E7C969BE-9495-4556-915E-19EACA24965A}" srcId="{21F2F59B-9761-41AE-B2B7-63ABF53E2E4D}" destId="{B09C70D4-C5D9-4114-BBF5-63954B5FDFF3}" srcOrd="2" destOrd="0" parTransId="{ED1573B4-E0DA-4AF2-A253-9A141CB7C1E6}" sibTransId="{EE57A3AF-2AFC-46F2-9AE7-717408A14D29}"/>
    <dgm:cxn modelId="{9B27B3C8-9837-4223-AC3C-3A15C85B0897}" type="presOf" srcId="{28A12C1D-5998-4829-9287-86D1BF518F20}" destId="{DB797AD0-EEE0-402E-9160-07995DD1A190}" srcOrd="0" destOrd="6" presId="urn:microsoft.com/office/officeart/2005/8/layout/process2"/>
    <dgm:cxn modelId="{852244D3-942A-4B2F-8044-C3B413F09C71}" type="presOf" srcId="{72FB2DD4-D530-418F-9422-E27FCDA9F88B}" destId="{DB797AD0-EEE0-402E-9160-07995DD1A190}" srcOrd="0" destOrd="2" presId="urn:microsoft.com/office/officeart/2005/8/layout/process2"/>
    <dgm:cxn modelId="{0E129926-0E42-42BE-9FBE-4867FAEE0C46}" type="presParOf" srcId="{EA8719D2-DBE8-4B41-9FE9-5FF385D2C5BC}" destId="{54EF3BEC-99F7-473F-A5D4-75BA7F68B438}" srcOrd="0" destOrd="0" presId="urn:microsoft.com/office/officeart/2005/8/layout/process2"/>
    <dgm:cxn modelId="{8CFA0667-346E-4528-B07B-37C4D28DA56C}" type="presParOf" srcId="{EA8719D2-DBE8-4B41-9FE9-5FF385D2C5BC}" destId="{AD2F73F1-4816-4F66-9940-1B3B25FE2ED1}" srcOrd="1" destOrd="0" presId="urn:microsoft.com/office/officeart/2005/8/layout/process2"/>
    <dgm:cxn modelId="{B99592CD-DB0E-4CA7-8A16-ACF9DD6F68A3}" type="presParOf" srcId="{AD2F73F1-4816-4F66-9940-1B3B25FE2ED1}" destId="{21D2276C-0CFC-45D7-9184-D76DAD39E93C}" srcOrd="0" destOrd="0" presId="urn:microsoft.com/office/officeart/2005/8/layout/process2"/>
    <dgm:cxn modelId="{1C7C2CF9-5E1A-4F68-B10E-B6075927B3F8}" type="presParOf" srcId="{EA8719D2-DBE8-4B41-9FE9-5FF385D2C5BC}" destId="{DB797AD0-EEE0-402E-9160-07995DD1A19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F3BEC-99F7-473F-A5D4-75BA7F68B438}">
      <dsp:nvSpPr>
        <dsp:cNvPr id="0" name=""/>
        <dsp:cNvSpPr/>
      </dsp:nvSpPr>
      <dsp:spPr>
        <a:xfrm>
          <a:off x="389543" y="3698"/>
          <a:ext cx="6967626" cy="174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Bentley is undertaking the first phase of Workday Adaptive Planning, a replacement of our existing Workday Planning module which is a result of Workday’s acquisition of Adaptive Insights.  As a Workday institution, Bentley was forced to migrate to this new technology platform this fiscal year as our legacy product was decommissioned.  The Office of Financial Planning &amp; Budgeting is currently implementing this new enterprise performance management (EPM) software with Workday consultants and anticipates a go-live date at the end of calendar year 2021. </a:t>
          </a:r>
        </a:p>
      </dsp:txBody>
      <dsp:txXfrm>
        <a:off x="440562" y="54717"/>
        <a:ext cx="6865588" cy="1639868"/>
      </dsp:txXfrm>
    </dsp:sp>
    <dsp:sp modelId="{AD2F73F1-4816-4F66-9940-1B3B25FE2ED1}">
      <dsp:nvSpPr>
        <dsp:cNvPr id="0" name=""/>
        <dsp:cNvSpPr/>
      </dsp:nvSpPr>
      <dsp:spPr>
        <a:xfrm rot="5400000">
          <a:off x="3546749" y="1789152"/>
          <a:ext cx="653214" cy="783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638199" y="1854473"/>
        <a:ext cx="470315" cy="457250"/>
      </dsp:txXfrm>
    </dsp:sp>
    <dsp:sp modelId="{DB797AD0-EEE0-402E-9160-07995DD1A190}">
      <dsp:nvSpPr>
        <dsp:cNvPr id="0" name=""/>
        <dsp:cNvSpPr/>
      </dsp:nvSpPr>
      <dsp:spPr>
        <a:xfrm>
          <a:off x="2330132" y="2616558"/>
          <a:ext cx="3086449" cy="207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Adaptive Planning provides: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Budgeting		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Forecasting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Reporting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Analytics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Security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Integration with Workday</a:t>
          </a:r>
        </a:p>
      </dsp:txBody>
      <dsp:txXfrm>
        <a:off x="2390823" y="2677249"/>
        <a:ext cx="2965067" cy="1950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AF4BA-4758-4B4E-90D5-3D50F53EC60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D1A6F-45DF-E547-BB78-474370D3F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EAA1AE-E54B-B648-A90C-C0A6A0FEA3A8}"/>
              </a:ext>
            </a:extLst>
          </p:cNvPr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0075B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4C988E-DC5A-714C-BC2D-221236A1282F}"/>
              </a:ext>
            </a:extLst>
          </p:cNvPr>
          <p:cNvCxnSpPr>
            <a:cxnSpLocks/>
          </p:cNvCxnSpPr>
          <p:nvPr userDrawn="1"/>
        </p:nvCxnSpPr>
        <p:spPr>
          <a:xfrm>
            <a:off x="1439132" y="4389290"/>
            <a:ext cx="961793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A88CF9F-54DC-A148-850C-8DB0CF3FA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6954" y="2013283"/>
            <a:ext cx="7000476" cy="2181029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b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F7B3D9-C173-D644-B0AF-4BD8C956D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96955" y="4723102"/>
            <a:ext cx="7000476" cy="135964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12-31-20</a:t>
            </a:r>
          </a:p>
          <a:p>
            <a:pPr lvl="0"/>
            <a:r>
              <a:rPr lang="en-US"/>
              <a:t>First Last Name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0B441C7-48E0-4909-B923-5E4CD5BB0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954" y="1231364"/>
            <a:ext cx="2377440" cy="7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8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St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DDA9D94-F60C-1347-B369-F22EC642F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939CAAE-2D88-BE4E-AF6B-65FBB6230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82688"/>
            <a:ext cx="9144000" cy="3702050"/>
          </a:xfrm>
        </p:spPr>
        <p:txBody>
          <a:bodyPr/>
          <a:lstStyle>
            <a:lvl1pPr marL="0" indent="0" algn="ctr">
              <a:buNone/>
              <a:defRPr>
                <a:solidFill>
                  <a:srgbClr val="7B8490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Click to insert photo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B56205D-4307-0C40-B8ED-C29B28F5C0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1644" y="386312"/>
            <a:ext cx="7856784" cy="620685"/>
          </a:xfrm>
        </p:spPr>
        <p:txBody>
          <a:bodyPr anchor="t"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55060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D28253-E720-DC42-B0D4-5902347B9A77}"/>
              </a:ext>
            </a:extLst>
          </p:cNvPr>
          <p:cNvSpPr/>
          <p:nvPr userDrawn="1"/>
        </p:nvSpPr>
        <p:spPr>
          <a:xfrm>
            <a:off x="0" y="1182029"/>
            <a:ext cx="9144000" cy="499465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1698" y="1777368"/>
            <a:ext cx="3829074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sz="1600">
                <a:solidFill>
                  <a:srgbClr val="7B8490"/>
                </a:solidFill>
              </a:rPr>
              <a:t>Body copy or facts. Ut que </a:t>
            </a:r>
            <a:r>
              <a:rPr lang="en-US" sz="1600" err="1">
                <a:solidFill>
                  <a:srgbClr val="7B8490"/>
                </a:solidFill>
              </a:rPr>
              <a:t>endandit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maio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cusciumquia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ducim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ellignatis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estiandi</a:t>
            </a:r>
            <a:r>
              <a:rPr lang="en-US" sz="1600">
                <a:solidFill>
                  <a:srgbClr val="7B8490"/>
                </a:solidFill>
              </a:rPr>
              <a:t> ad que </a:t>
            </a:r>
            <a:r>
              <a:rPr lang="en-US" sz="1600" err="1">
                <a:solidFill>
                  <a:srgbClr val="7B8490"/>
                </a:solidFill>
              </a:rPr>
              <a:t>porestis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eos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nim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archit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acerum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ditione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audae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perum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nis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quostiae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eario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verupta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doluptatasi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aut</a:t>
            </a:r>
            <a:r>
              <a:rPr lang="en-US" sz="1600">
                <a:solidFill>
                  <a:srgbClr val="7B8490"/>
                </a:solidFill>
              </a:rPr>
              <a:t> qui od </a:t>
            </a:r>
            <a:r>
              <a:rPr lang="en-US" sz="1600" err="1">
                <a:solidFill>
                  <a:srgbClr val="7B8490"/>
                </a:solidFill>
              </a:rPr>
              <a:t>magnimolupta</a:t>
            </a:r>
            <a:r>
              <a:rPr lang="en-US" sz="1600">
                <a:solidFill>
                  <a:srgbClr val="7B8490"/>
                </a:solidFill>
              </a:rPr>
              <a:t> qui </a:t>
            </a:r>
            <a:r>
              <a:rPr lang="en-US" sz="1600" err="1">
                <a:solidFill>
                  <a:srgbClr val="7B8490"/>
                </a:solidFill>
              </a:rPr>
              <a:t>consequidem</a:t>
            </a:r>
            <a:r>
              <a:rPr lang="en-US" sz="1600">
                <a:solidFill>
                  <a:srgbClr val="7B8490"/>
                </a:solidFill>
              </a:rPr>
              <a:t>. Nam </a:t>
            </a:r>
            <a:r>
              <a:rPr lang="en-US" sz="1600" err="1">
                <a:solidFill>
                  <a:srgbClr val="7B8490"/>
                </a:solidFill>
              </a:rPr>
              <a:t>faceatur</a:t>
            </a:r>
            <a:r>
              <a:rPr lang="en-US" sz="1600">
                <a:solidFill>
                  <a:srgbClr val="7B8490"/>
                </a:solidFill>
              </a:rPr>
              <a:t>. Ut que </a:t>
            </a:r>
            <a:r>
              <a:rPr lang="en-US" sz="1600" err="1">
                <a:solidFill>
                  <a:srgbClr val="7B8490"/>
                </a:solidFill>
              </a:rPr>
              <a:t>endandit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maio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cusciumquia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ducim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ellignatis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estiandi</a:t>
            </a:r>
            <a:r>
              <a:rPr lang="en-US" sz="1600">
                <a:solidFill>
                  <a:srgbClr val="7B8490"/>
                </a:solidFill>
              </a:rPr>
              <a:t> ad que </a:t>
            </a:r>
            <a:r>
              <a:rPr lang="en-US" sz="1600" err="1">
                <a:solidFill>
                  <a:srgbClr val="7B8490"/>
                </a:solidFill>
              </a:rPr>
              <a:t>porestis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eos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nim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archit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acerum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ditione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audae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perum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nis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quostiae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eario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verupta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doluptatasi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aut</a:t>
            </a:r>
            <a:r>
              <a:rPr lang="en-US" sz="1600">
                <a:solidFill>
                  <a:srgbClr val="7B8490"/>
                </a:solidFill>
              </a:rPr>
              <a:t> qui od </a:t>
            </a:r>
            <a:r>
              <a:rPr lang="en-US" sz="1600" err="1">
                <a:solidFill>
                  <a:srgbClr val="7B8490"/>
                </a:solidFill>
              </a:rPr>
              <a:t>magnimolupta</a:t>
            </a:r>
            <a:r>
              <a:rPr lang="en-US" sz="1600">
                <a:solidFill>
                  <a:srgbClr val="7B8490"/>
                </a:solidFill>
              </a:rPr>
              <a:t> qui </a:t>
            </a:r>
            <a:r>
              <a:rPr lang="en-US" sz="1600" err="1">
                <a:solidFill>
                  <a:srgbClr val="7B8490"/>
                </a:solidFill>
              </a:rPr>
              <a:t>consequidem</a:t>
            </a:r>
            <a:r>
              <a:rPr lang="en-US" sz="1600">
                <a:solidFill>
                  <a:srgbClr val="7B8490"/>
                </a:solidFill>
              </a:rPr>
              <a:t>. Nam </a:t>
            </a:r>
            <a:r>
              <a:rPr lang="en-US" sz="1600" err="1">
                <a:solidFill>
                  <a:srgbClr val="7B8490"/>
                </a:solidFill>
              </a:rPr>
              <a:t>faceatur</a:t>
            </a:r>
            <a:r>
              <a:rPr lang="en-US" sz="1600">
                <a:solidFill>
                  <a:srgbClr val="7B8490"/>
                </a:solidFill>
              </a:rPr>
              <a:t>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B61856B-4F1C-1845-B358-0013A8124F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1644" y="386312"/>
            <a:ext cx="7856784" cy="620685"/>
          </a:xfrm>
        </p:spPr>
        <p:txBody>
          <a:bodyPr anchor="t">
            <a:noAutofit/>
          </a:bodyPr>
          <a:lstStyle>
            <a:lvl1pPr marL="0" indent="0" algn="l">
              <a:buNone/>
              <a:defRPr sz="3000" b="1">
                <a:solidFill>
                  <a:srgbClr val="3553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Title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A4FFEE6-DACF-0944-8752-1999FD7E217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710580" y="1773561"/>
            <a:ext cx="3829074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7B849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sz="1600">
                <a:solidFill>
                  <a:srgbClr val="7B8490"/>
                </a:solidFill>
              </a:rPr>
              <a:t>Body copy or facts. Ut que </a:t>
            </a:r>
            <a:r>
              <a:rPr lang="en-US" sz="1600" err="1">
                <a:solidFill>
                  <a:srgbClr val="7B8490"/>
                </a:solidFill>
              </a:rPr>
              <a:t>endandit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maio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cusciumquia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ducim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ellignatis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estiandi</a:t>
            </a:r>
            <a:r>
              <a:rPr lang="en-US" sz="1600">
                <a:solidFill>
                  <a:srgbClr val="7B8490"/>
                </a:solidFill>
              </a:rPr>
              <a:t> ad que </a:t>
            </a:r>
            <a:r>
              <a:rPr lang="en-US" sz="1600" err="1">
                <a:solidFill>
                  <a:srgbClr val="7B8490"/>
                </a:solidFill>
              </a:rPr>
              <a:t>porestis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eos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nim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archit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acerum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ditione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audae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perum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nis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quostiae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eario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verupta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doluptatasi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aut</a:t>
            </a:r>
            <a:r>
              <a:rPr lang="en-US" sz="1600">
                <a:solidFill>
                  <a:srgbClr val="7B8490"/>
                </a:solidFill>
              </a:rPr>
              <a:t> qui od </a:t>
            </a:r>
            <a:r>
              <a:rPr lang="en-US" sz="1600" err="1">
                <a:solidFill>
                  <a:srgbClr val="7B8490"/>
                </a:solidFill>
              </a:rPr>
              <a:t>magnimolupta</a:t>
            </a:r>
            <a:r>
              <a:rPr lang="en-US" sz="1600">
                <a:solidFill>
                  <a:srgbClr val="7B8490"/>
                </a:solidFill>
              </a:rPr>
              <a:t> qui </a:t>
            </a:r>
            <a:r>
              <a:rPr lang="en-US" sz="1600" err="1">
                <a:solidFill>
                  <a:srgbClr val="7B8490"/>
                </a:solidFill>
              </a:rPr>
              <a:t>consequidem</a:t>
            </a:r>
            <a:r>
              <a:rPr lang="en-US" sz="1600">
                <a:solidFill>
                  <a:srgbClr val="7B8490"/>
                </a:solidFill>
              </a:rPr>
              <a:t>. Nam </a:t>
            </a:r>
            <a:r>
              <a:rPr lang="en-US" sz="1600" err="1">
                <a:solidFill>
                  <a:srgbClr val="7B8490"/>
                </a:solidFill>
              </a:rPr>
              <a:t>faceatur</a:t>
            </a:r>
            <a:r>
              <a:rPr lang="en-US" sz="1600">
                <a:solidFill>
                  <a:srgbClr val="7B8490"/>
                </a:solidFill>
              </a:rPr>
              <a:t>. Ut que </a:t>
            </a:r>
            <a:r>
              <a:rPr lang="en-US" sz="1600" err="1">
                <a:solidFill>
                  <a:srgbClr val="7B8490"/>
                </a:solidFill>
              </a:rPr>
              <a:t>endandit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maio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cusciumquia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ducim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ellignatis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estiandi</a:t>
            </a:r>
            <a:r>
              <a:rPr lang="en-US" sz="1600">
                <a:solidFill>
                  <a:srgbClr val="7B8490"/>
                </a:solidFill>
              </a:rPr>
              <a:t> ad que </a:t>
            </a:r>
            <a:r>
              <a:rPr lang="en-US" sz="1600" err="1">
                <a:solidFill>
                  <a:srgbClr val="7B8490"/>
                </a:solidFill>
              </a:rPr>
              <a:t>porestis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eos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nim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archit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acerum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ditione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audae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perum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nis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quostiae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eario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verupta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doluptatasi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aut</a:t>
            </a:r>
            <a:r>
              <a:rPr lang="en-US" sz="1600">
                <a:solidFill>
                  <a:srgbClr val="7B8490"/>
                </a:solidFill>
              </a:rPr>
              <a:t> qui od </a:t>
            </a:r>
            <a:r>
              <a:rPr lang="en-US" sz="1600" err="1">
                <a:solidFill>
                  <a:srgbClr val="7B8490"/>
                </a:solidFill>
              </a:rPr>
              <a:t>magnimolupta</a:t>
            </a:r>
            <a:r>
              <a:rPr lang="en-US" sz="1600">
                <a:solidFill>
                  <a:srgbClr val="7B8490"/>
                </a:solidFill>
              </a:rPr>
              <a:t> qui </a:t>
            </a:r>
            <a:r>
              <a:rPr lang="en-US" sz="1600" err="1">
                <a:solidFill>
                  <a:srgbClr val="7B8490"/>
                </a:solidFill>
              </a:rPr>
              <a:t>consequidem</a:t>
            </a:r>
            <a:r>
              <a:rPr lang="en-US" sz="1600">
                <a:solidFill>
                  <a:srgbClr val="7B8490"/>
                </a:solidFill>
              </a:rPr>
              <a:t>. Nam </a:t>
            </a:r>
            <a:r>
              <a:rPr lang="en-US" sz="1600" err="1">
                <a:solidFill>
                  <a:srgbClr val="7B8490"/>
                </a:solidFill>
              </a:rPr>
              <a:t>faceatur</a:t>
            </a:r>
            <a:r>
              <a:rPr lang="en-US" sz="1600">
                <a:solidFill>
                  <a:srgbClr val="7B8490"/>
                </a:solidFill>
              </a:rPr>
              <a:t>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69BCAE-E7CC-6B42-BA55-02A0B2CC0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1D24AE-4F00-4E4C-A6B5-066046F3004E}"/>
              </a:ext>
            </a:extLst>
          </p:cNvPr>
          <p:cNvSpPr/>
          <p:nvPr userDrawn="1"/>
        </p:nvSpPr>
        <p:spPr>
          <a:xfrm>
            <a:off x="0" y="0"/>
            <a:ext cx="328862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B61856B-4F1C-1845-B358-0013A8124F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007" y="439839"/>
            <a:ext cx="2630836" cy="208344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69BCAE-E7CC-6B42-BA55-02A0B2CC0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2BB2B4B-E3E6-1D4E-A26B-055CAA5DF3D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7007" y="2817192"/>
            <a:ext cx="2630836" cy="362990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sz="1600">
                <a:solidFill>
                  <a:srgbClr val="7B8490"/>
                </a:solidFill>
              </a:rPr>
              <a:t>Subhead text or slide description.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19354E-4A2F-3648-8981-4EEB2B331D64}"/>
              </a:ext>
            </a:extLst>
          </p:cNvPr>
          <p:cNvCxnSpPr>
            <a:cxnSpLocks/>
          </p:cNvCxnSpPr>
          <p:nvPr userDrawn="1"/>
        </p:nvCxnSpPr>
        <p:spPr>
          <a:xfrm>
            <a:off x="455769" y="2670236"/>
            <a:ext cx="686698" cy="0"/>
          </a:xfrm>
          <a:prstGeom prst="line">
            <a:avLst/>
          </a:prstGeom>
          <a:ln w="63500">
            <a:solidFill>
              <a:srgbClr val="F0B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22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 Wit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FFDEE5-8F03-4A4A-AFE9-AEB9AB6FEE13}"/>
              </a:ext>
            </a:extLst>
          </p:cNvPr>
          <p:cNvCxnSpPr>
            <a:cxnSpLocks/>
          </p:cNvCxnSpPr>
          <p:nvPr userDrawn="1"/>
        </p:nvCxnSpPr>
        <p:spPr>
          <a:xfrm>
            <a:off x="496110" y="1980294"/>
            <a:ext cx="686698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8AEBC56-12CD-7249-90CB-E89327C35E6A}"/>
              </a:ext>
            </a:extLst>
          </p:cNvPr>
          <p:cNvSpPr/>
          <p:nvPr userDrawn="1"/>
        </p:nvSpPr>
        <p:spPr>
          <a:xfrm>
            <a:off x="4572000" y="1"/>
            <a:ext cx="4572000" cy="6857999"/>
          </a:xfrm>
          <a:prstGeom prst="rect">
            <a:avLst/>
          </a:prstGeom>
          <a:solidFill>
            <a:srgbClr val="0075B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B61856B-4F1C-1845-B358-0013A8124F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453" y="449246"/>
            <a:ext cx="3890605" cy="1339797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Slide Title </a:t>
            </a:r>
            <a:r>
              <a:rPr lang="en-US" err="1"/>
              <a:t>Aut</a:t>
            </a:r>
            <a:r>
              <a:rPr lang="en-US"/>
              <a:t> Eos </a:t>
            </a:r>
            <a:r>
              <a:rPr lang="en-US" err="1"/>
              <a:t>Nim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</a:t>
            </a:r>
            <a:r>
              <a:rPr lang="en-US" err="1"/>
              <a:t>Acerum</a:t>
            </a:r>
            <a:r>
              <a:rPr lang="en-US"/>
              <a:t> </a:t>
            </a:r>
            <a:r>
              <a:rPr lang="en-US" err="1"/>
              <a:t>Ditione</a:t>
            </a:r>
            <a:r>
              <a:rPr lang="en-US"/>
              <a:t> </a:t>
            </a:r>
            <a:r>
              <a:rPr lang="en-US" err="1"/>
              <a:t>Derum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69BCAE-E7CC-6B42-BA55-02A0B2CC0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D091C-75DD-6340-AA36-E3B062F2D8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453" y="2171546"/>
            <a:ext cx="3890605" cy="39861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 algn="l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or introduction copy. </a:t>
            </a:r>
            <a:endParaRPr lang="en-US" sz="2000" b="1">
              <a:solidFill>
                <a:srgbClr val="7B8490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F9230B-AB10-E748-992D-CFC91264F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95522" y="449246"/>
            <a:ext cx="3824387" cy="5708485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 algn="l">
              <a:buNone/>
              <a:defRPr/>
            </a:lvl3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bg1"/>
                </a:solidFill>
              </a:rPr>
              <a:t>Body copy in a single column</a:t>
            </a:r>
          </a:p>
        </p:txBody>
      </p:sp>
    </p:spTree>
    <p:extLst>
      <p:ext uri="{BB962C8B-B14F-4D97-AF65-F5344CB8AC3E}">
        <p14:creationId xmlns:p14="http://schemas.microsoft.com/office/powerpoint/2010/main" val="372204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t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47AFB-5CF9-0640-BC0B-86EB3629BD72}"/>
              </a:ext>
            </a:extLst>
          </p:cNvPr>
          <p:cNvSpPr/>
          <p:nvPr userDrawn="1"/>
        </p:nvSpPr>
        <p:spPr>
          <a:xfrm>
            <a:off x="0" y="0"/>
            <a:ext cx="537464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B61856B-4F1C-1845-B358-0013A8124F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506" y="441631"/>
            <a:ext cx="4549309" cy="1016779"/>
          </a:xfrm>
        </p:spPr>
        <p:txBody>
          <a:bodyPr anchor="t"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69BCAE-E7CC-6B42-BA55-02A0B2CC0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2BB2B4B-E3E6-1D4E-A26B-055CAA5DF3D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1505" y="1710191"/>
            <a:ext cx="4549309" cy="4540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rgbClr val="7B8490"/>
                </a:solidFill>
              </a:rPr>
              <a:t>Subhead text or fact information. </a:t>
            </a:r>
            <a:r>
              <a:rPr lang="en-US" sz="1600" err="1">
                <a:solidFill>
                  <a:srgbClr val="7B8490"/>
                </a:solidFill>
              </a:rPr>
              <a:t>Ellignatis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estiandi</a:t>
            </a:r>
            <a:r>
              <a:rPr lang="en-US" sz="1600">
                <a:solidFill>
                  <a:srgbClr val="7B8490"/>
                </a:solidFill>
              </a:rPr>
              <a:t> ad que </a:t>
            </a:r>
            <a:r>
              <a:rPr lang="en-US" sz="1600" err="1">
                <a:solidFill>
                  <a:srgbClr val="7B8490"/>
                </a:solidFill>
              </a:rPr>
              <a:t>porestis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eos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nim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archit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acerum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ditione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audae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perum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nis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quostiae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eario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verupta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doluptatasi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aut</a:t>
            </a:r>
            <a:r>
              <a:rPr lang="en-US" sz="1600">
                <a:solidFill>
                  <a:srgbClr val="7B8490"/>
                </a:solidFill>
              </a:rPr>
              <a:t> qui od </a:t>
            </a:r>
            <a:r>
              <a:rPr lang="en-US" sz="1600" err="1">
                <a:solidFill>
                  <a:srgbClr val="7B8490"/>
                </a:solidFill>
              </a:rPr>
              <a:t>magnimolupta</a:t>
            </a:r>
            <a:r>
              <a:rPr lang="en-US" sz="1600">
                <a:solidFill>
                  <a:srgbClr val="7B8490"/>
                </a:solidFill>
              </a:rPr>
              <a:t> qui </a:t>
            </a:r>
            <a:r>
              <a:rPr lang="en-US" sz="1600" err="1">
                <a:solidFill>
                  <a:srgbClr val="7B8490"/>
                </a:solidFill>
              </a:rPr>
              <a:t>consequidem</a:t>
            </a:r>
            <a:r>
              <a:rPr lang="en-US" sz="1600">
                <a:solidFill>
                  <a:srgbClr val="7B8490"/>
                </a:solidFill>
              </a:rPr>
              <a:t>. Nam </a:t>
            </a:r>
            <a:r>
              <a:rPr lang="en-US" sz="1600" err="1">
                <a:solidFill>
                  <a:srgbClr val="7B8490"/>
                </a:solidFill>
              </a:rPr>
              <a:t>faceatur</a:t>
            </a:r>
            <a:r>
              <a:rPr lang="en-US" sz="1600">
                <a:solidFill>
                  <a:srgbClr val="7B8490"/>
                </a:solidFill>
              </a:rPr>
              <a:t>. </a:t>
            </a:r>
            <a:r>
              <a:rPr lang="en-US" sz="1600" err="1">
                <a:solidFill>
                  <a:srgbClr val="7B8490"/>
                </a:solidFill>
              </a:rPr>
              <a:t>Ellignatis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estiandi</a:t>
            </a:r>
            <a:r>
              <a:rPr lang="en-US" sz="1600">
                <a:solidFill>
                  <a:srgbClr val="7B8490"/>
                </a:solidFill>
              </a:rPr>
              <a:t> ad que </a:t>
            </a:r>
            <a:r>
              <a:rPr lang="en-US" sz="1600" err="1">
                <a:solidFill>
                  <a:srgbClr val="7B8490"/>
                </a:solidFill>
              </a:rPr>
              <a:t>porestis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eos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nim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archit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acerum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ditione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audae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perum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nis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quostiae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eario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verupta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doluptatasi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aut</a:t>
            </a:r>
            <a:r>
              <a:rPr lang="en-US" sz="1600">
                <a:solidFill>
                  <a:srgbClr val="7B8490"/>
                </a:solidFill>
              </a:rPr>
              <a:t> qui od </a:t>
            </a:r>
            <a:r>
              <a:rPr lang="en-US" sz="1600" err="1">
                <a:solidFill>
                  <a:srgbClr val="7B8490"/>
                </a:solidFill>
              </a:rPr>
              <a:t>magnimolupta</a:t>
            </a:r>
            <a:r>
              <a:rPr lang="en-US" sz="1600">
                <a:solidFill>
                  <a:srgbClr val="7B8490"/>
                </a:solidFill>
              </a:rPr>
              <a:t> qui </a:t>
            </a:r>
            <a:r>
              <a:rPr lang="en-US" sz="1600" err="1">
                <a:solidFill>
                  <a:srgbClr val="7B8490"/>
                </a:solidFill>
              </a:rPr>
              <a:t>consequidem</a:t>
            </a:r>
            <a:r>
              <a:rPr lang="en-US" sz="1600">
                <a:solidFill>
                  <a:srgbClr val="7B8490"/>
                </a:solidFill>
              </a:rPr>
              <a:t>. Nam </a:t>
            </a:r>
            <a:r>
              <a:rPr lang="en-US" sz="1600" err="1">
                <a:solidFill>
                  <a:srgbClr val="7B8490"/>
                </a:solidFill>
              </a:rPr>
              <a:t>faceatur</a:t>
            </a:r>
            <a:r>
              <a:rPr lang="en-US" sz="1600">
                <a:solidFill>
                  <a:srgbClr val="7B849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>
              <a:solidFill>
                <a:srgbClr val="7B849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DF583B-C27F-4DB3-823A-B4ED56140E1E}"/>
              </a:ext>
            </a:extLst>
          </p:cNvPr>
          <p:cNvCxnSpPr>
            <a:cxnSpLocks/>
          </p:cNvCxnSpPr>
          <p:nvPr userDrawn="1"/>
        </p:nvCxnSpPr>
        <p:spPr>
          <a:xfrm>
            <a:off x="496110" y="1572793"/>
            <a:ext cx="686698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8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287EBAB-D53A-9F43-98ED-15EC48591F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00" y="0"/>
            <a:ext cx="36576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7B8490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insert photo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B61856B-4F1C-1845-B358-0013A8124F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506" y="441631"/>
            <a:ext cx="4549309" cy="1016779"/>
          </a:xfrm>
        </p:spPr>
        <p:txBody>
          <a:bodyPr anchor="t"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69BCAE-E7CC-6B42-BA55-02A0B2CC0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2BB2B4B-E3E6-1D4E-A26B-055CAA5DF3D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1505" y="1710191"/>
            <a:ext cx="4549309" cy="894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rgbClr val="0075B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rgbClr val="7B8490"/>
                </a:solidFill>
              </a:rPr>
              <a:t>Subhead text or fact information. </a:t>
            </a:r>
            <a:r>
              <a:rPr lang="en-US" sz="1600" err="1">
                <a:solidFill>
                  <a:srgbClr val="7B8490"/>
                </a:solidFill>
              </a:rPr>
              <a:t>Ellignatis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estiandi</a:t>
            </a:r>
            <a:r>
              <a:rPr lang="en-US" sz="1600">
                <a:solidFill>
                  <a:srgbClr val="7B8490"/>
                </a:solidFill>
              </a:rPr>
              <a:t> ad que </a:t>
            </a:r>
            <a:r>
              <a:rPr lang="en-US" sz="1600" err="1">
                <a:solidFill>
                  <a:srgbClr val="7B8490"/>
                </a:solidFill>
              </a:rPr>
              <a:t>porestis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eos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nim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archit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acerum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ditione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derum</a:t>
            </a:r>
            <a:r>
              <a:rPr lang="en-US" sz="1600">
                <a:solidFill>
                  <a:srgbClr val="7B8490"/>
                </a:solidFill>
              </a:rPr>
              <a:t> </a:t>
            </a:r>
            <a:r>
              <a:rPr lang="en-US" sz="1600" err="1">
                <a:solidFill>
                  <a:srgbClr val="7B8490"/>
                </a:solidFill>
              </a:rPr>
              <a:t>audae</a:t>
            </a:r>
            <a:r>
              <a:rPr lang="en-US" sz="1600">
                <a:solidFill>
                  <a:srgbClr val="7B8490"/>
                </a:solidFill>
              </a:rPr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F1E045-E1FE-4743-9337-9CEC181989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870200"/>
            <a:ext cx="4549775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7B84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1113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5pPr>
          </a:lstStyle>
          <a:p>
            <a:r>
              <a:rPr lang="en-US" sz="1400" err="1">
                <a:solidFill>
                  <a:srgbClr val="7B8490"/>
                </a:solidFill>
              </a:rPr>
              <a:t>Ellignatis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erum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estiandi</a:t>
            </a:r>
            <a:r>
              <a:rPr lang="en-US" sz="1400">
                <a:solidFill>
                  <a:srgbClr val="7B8490"/>
                </a:solidFill>
              </a:rPr>
              <a:t> ad que </a:t>
            </a:r>
            <a:r>
              <a:rPr lang="en-US" sz="1400" err="1">
                <a:solidFill>
                  <a:srgbClr val="7B8490"/>
                </a:solidFill>
              </a:rPr>
              <a:t>porestis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aut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eos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nim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archit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acerum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ditione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derum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audae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perum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nis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quostiae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eario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verupta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doluptatasi</a:t>
            </a:r>
            <a:r>
              <a:rPr lang="en-US" sz="1400">
                <a:solidFill>
                  <a:srgbClr val="7B8490"/>
                </a:solidFill>
              </a:rPr>
              <a:t> </a:t>
            </a:r>
            <a:r>
              <a:rPr lang="en-US" sz="1400" err="1">
                <a:solidFill>
                  <a:srgbClr val="7B8490"/>
                </a:solidFill>
              </a:rPr>
              <a:t>aut</a:t>
            </a:r>
            <a:r>
              <a:rPr lang="en-US" sz="1400">
                <a:solidFill>
                  <a:srgbClr val="7B8490"/>
                </a:solidFill>
              </a:rPr>
              <a:t> qui od </a:t>
            </a:r>
            <a:r>
              <a:rPr lang="en-US" sz="1400" err="1">
                <a:solidFill>
                  <a:srgbClr val="7B8490"/>
                </a:solidFill>
              </a:rPr>
              <a:t>magnimolupta</a:t>
            </a:r>
            <a:r>
              <a:rPr lang="en-US" sz="1400">
                <a:solidFill>
                  <a:srgbClr val="7B8490"/>
                </a:solidFill>
              </a:rPr>
              <a:t> qui </a:t>
            </a:r>
            <a:r>
              <a:rPr lang="en-US" sz="1400" err="1">
                <a:solidFill>
                  <a:srgbClr val="7B8490"/>
                </a:solidFill>
              </a:rPr>
              <a:t>consequidem</a:t>
            </a:r>
            <a:r>
              <a:rPr lang="en-US" sz="1400">
                <a:solidFill>
                  <a:srgbClr val="7B8490"/>
                </a:solidFill>
              </a:rPr>
              <a:t>. Nam </a:t>
            </a:r>
            <a:r>
              <a:rPr lang="en-US" sz="1400" err="1">
                <a:solidFill>
                  <a:srgbClr val="7B8490"/>
                </a:solidFill>
              </a:rPr>
              <a:t>faceatur</a:t>
            </a:r>
            <a:r>
              <a:rPr lang="en-US" sz="1400">
                <a:solidFill>
                  <a:srgbClr val="7B8490"/>
                </a:solidFill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4AF038-F2E8-42C2-80DB-0908AC08B55D}"/>
              </a:ext>
            </a:extLst>
          </p:cNvPr>
          <p:cNvCxnSpPr>
            <a:cxnSpLocks/>
          </p:cNvCxnSpPr>
          <p:nvPr userDrawn="1"/>
        </p:nvCxnSpPr>
        <p:spPr>
          <a:xfrm>
            <a:off x="496110" y="1582732"/>
            <a:ext cx="686698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65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7F66145B-BA0F-6847-85B5-588ADE8E5E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26865" y="4780151"/>
            <a:ext cx="4517136" cy="2077850"/>
          </a:xfrm>
        </p:spPr>
        <p:txBody>
          <a:bodyPr anchor="ctr">
            <a:normAutofit/>
          </a:bodyPr>
          <a:lstStyle>
            <a:lvl1pPr algn="ctr">
              <a:defRPr sz="15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DDF4FCF-1BE6-5644-99E3-8D33B6F6A0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570413" cy="6858000"/>
          </a:xfrm>
        </p:spPr>
        <p:txBody>
          <a:bodyPr anchor="ctr">
            <a:normAutofit/>
          </a:bodyPr>
          <a:lstStyle>
            <a:lvl1pPr algn="ctr">
              <a:defRPr sz="15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78282D8-44AC-244C-9ED5-89D9A593B3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26865" y="0"/>
            <a:ext cx="4517136" cy="2051050"/>
          </a:xfrm>
        </p:spPr>
        <p:txBody>
          <a:bodyPr anchor="ctr">
            <a:normAutofit/>
          </a:bodyPr>
          <a:lstStyle>
            <a:lvl1pPr algn="ctr">
              <a:defRPr sz="15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0EFC9D6-F9BE-1148-A09C-8094A26BF5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27563" y="2112898"/>
            <a:ext cx="2231440" cy="2605405"/>
          </a:xfrm>
        </p:spPr>
        <p:txBody>
          <a:bodyPr anchor="ctr">
            <a:normAutofit/>
          </a:bodyPr>
          <a:lstStyle>
            <a:lvl1pPr algn="ctr">
              <a:defRPr sz="15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30" name="Picture Placeholder 27">
            <a:extLst>
              <a:ext uri="{FF2B5EF4-FFF2-40B4-BE49-F238E27FC236}">
                <a16:creationId xmlns:a16="http://schemas.microsoft.com/office/drawing/2014/main" id="{3972C9C6-FDBF-8044-9F9F-E6BCC49210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3089" y="2112898"/>
            <a:ext cx="2220912" cy="2605405"/>
          </a:xfrm>
        </p:spPr>
        <p:txBody>
          <a:bodyPr anchor="ctr">
            <a:normAutofit/>
          </a:bodyPr>
          <a:lstStyle>
            <a:lvl1pPr algn="ctr">
              <a:defRPr sz="15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EDD700A-7C0D-2747-A90A-DA6EC4953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5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DDF4FCF-1BE6-5644-99E3-8D33B6F6A0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796" y="0"/>
            <a:ext cx="4570413" cy="6858000"/>
          </a:xfrm>
        </p:spPr>
        <p:txBody>
          <a:bodyPr anchor="ctr">
            <a:normAutofit/>
          </a:bodyPr>
          <a:lstStyle>
            <a:lvl1pPr algn="ctr">
              <a:defRPr sz="15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0EFC9D6-F9BE-1148-A09C-8094A26BF5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14" y="4252595"/>
            <a:ext cx="2231440" cy="2605405"/>
          </a:xfrm>
        </p:spPr>
        <p:txBody>
          <a:bodyPr anchor="ctr">
            <a:normAutofit/>
          </a:bodyPr>
          <a:lstStyle>
            <a:lvl1pPr algn="ctr">
              <a:defRPr sz="15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30" name="Picture Placeholder 27">
            <a:extLst>
              <a:ext uri="{FF2B5EF4-FFF2-40B4-BE49-F238E27FC236}">
                <a16:creationId xmlns:a16="http://schemas.microsoft.com/office/drawing/2014/main" id="{3972C9C6-FDBF-8044-9F9F-E6BCC49210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00540" y="4252595"/>
            <a:ext cx="2220912" cy="2605405"/>
          </a:xfrm>
        </p:spPr>
        <p:txBody>
          <a:bodyPr anchor="ctr">
            <a:normAutofit/>
          </a:bodyPr>
          <a:lstStyle>
            <a:lvl1pPr algn="ctr">
              <a:defRPr sz="15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98C94-09E3-E443-BD72-402831A5FB92}"/>
              </a:ext>
            </a:extLst>
          </p:cNvPr>
          <p:cNvSpPr/>
          <p:nvPr userDrawn="1"/>
        </p:nvSpPr>
        <p:spPr>
          <a:xfrm>
            <a:off x="1" y="-10158"/>
            <a:ext cx="4521451" cy="4204472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13299-8002-CC4C-B9FB-1299D82FC7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1840" y="2583992"/>
            <a:ext cx="1368875" cy="580049"/>
          </a:xfrm>
        </p:spPr>
        <p:txBody>
          <a:bodyPr>
            <a:noAutofit/>
          </a:bodyPr>
          <a:lstStyle>
            <a:lvl1pPr>
              <a:defRPr sz="4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69467F2-9A18-5A4E-BD12-75A381AFFE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93299" y="2587594"/>
            <a:ext cx="1368875" cy="580049"/>
          </a:xfrm>
        </p:spPr>
        <p:txBody>
          <a:bodyPr>
            <a:noAutofit/>
          </a:bodyPr>
          <a:lstStyle>
            <a:lvl1pPr>
              <a:defRPr sz="4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9FFA2760-9AA1-2249-A593-713222E21B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3275" y="446722"/>
            <a:ext cx="3781425" cy="1859156"/>
          </a:xfrm>
        </p:spPr>
        <p:txBody>
          <a:bodyPr>
            <a:noAutofit/>
          </a:bodyPr>
          <a:lstStyle>
            <a:lvl1pPr>
              <a:defRPr sz="1800" b="1" i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Introduction copy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nim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</a:t>
            </a:r>
            <a:r>
              <a:rPr lang="en-US" err="1"/>
              <a:t>acerum</a:t>
            </a:r>
            <a:r>
              <a:rPr lang="en-US"/>
              <a:t> </a:t>
            </a:r>
            <a:r>
              <a:rPr lang="en-US" err="1"/>
              <a:t>ditione</a:t>
            </a:r>
            <a:r>
              <a:rPr lang="en-US"/>
              <a:t> </a:t>
            </a:r>
            <a:r>
              <a:rPr lang="en-US" err="1"/>
              <a:t>derum</a:t>
            </a:r>
            <a:r>
              <a:rPr lang="en-US"/>
              <a:t> </a:t>
            </a:r>
            <a:r>
              <a:rPr lang="en-US" err="1"/>
              <a:t>audae</a:t>
            </a:r>
            <a:r>
              <a:rPr lang="en-US"/>
              <a:t> </a:t>
            </a:r>
            <a:r>
              <a:rPr lang="en-US" err="1"/>
              <a:t>perum</a:t>
            </a:r>
            <a:r>
              <a:rPr lang="en-US"/>
              <a:t> </a:t>
            </a:r>
            <a:r>
              <a:rPr lang="en-US" err="1"/>
              <a:t>nis</a:t>
            </a:r>
            <a:r>
              <a:rPr lang="en-US"/>
              <a:t> </a:t>
            </a:r>
            <a:r>
              <a:rPr lang="en-US" err="1"/>
              <a:t>quostiae</a:t>
            </a:r>
            <a:r>
              <a:rPr lang="en-US"/>
              <a:t> </a:t>
            </a:r>
            <a:r>
              <a:rPr lang="en-US" err="1"/>
              <a:t>eario</a:t>
            </a:r>
            <a:r>
              <a:rPr lang="en-US"/>
              <a:t> </a:t>
            </a:r>
            <a:r>
              <a:rPr lang="en-US" err="1"/>
              <a:t>verupta</a:t>
            </a:r>
            <a:r>
              <a:rPr lang="en-US"/>
              <a:t> </a:t>
            </a:r>
            <a:r>
              <a:rPr lang="en-US" err="1"/>
              <a:t>doluptatasi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qui.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0C8C81F9-5E35-A241-A5FB-362CEFC19E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76" y="3164281"/>
            <a:ext cx="1504916" cy="871297"/>
          </a:xfrm>
        </p:spPr>
        <p:txBody>
          <a:bodyPr>
            <a:noAutofit/>
          </a:bodyPr>
          <a:lstStyle>
            <a:lvl1pPr>
              <a:defRPr sz="1400" b="1" i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Subtext for description of the stats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1EB5855-0600-0444-837A-0FBCBFBD25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84857" y="3164281"/>
            <a:ext cx="1504916" cy="871297"/>
          </a:xfrm>
        </p:spPr>
        <p:txBody>
          <a:bodyPr>
            <a:noAutofit/>
          </a:bodyPr>
          <a:lstStyle>
            <a:lvl1pPr>
              <a:defRPr sz="1400" b="1" i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Subtext for description of the stats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C122E3BF-E011-754F-BC67-6A9087C68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0E1629-BC39-1A49-B873-3CBBC9F07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7B8490"/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34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751903-3A8B-954C-AF26-00256CE2993F}"/>
              </a:ext>
            </a:extLst>
          </p:cNvPr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E4CD1C-7F7D-414E-ABDF-B725E08F86B3}"/>
              </a:ext>
            </a:extLst>
          </p:cNvPr>
          <p:cNvCxnSpPr>
            <a:cxnSpLocks/>
          </p:cNvCxnSpPr>
          <p:nvPr userDrawn="1"/>
        </p:nvCxnSpPr>
        <p:spPr>
          <a:xfrm>
            <a:off x="1616324" y="3535784"/>
            <a:ext cx="961793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ABCC9E1-CCB6-D342-8F6B-0A9039F188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5798" y="2554791"/>
            <a:ext cx="6067941" cy="779612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AFD9B9B-C1F8-4795-BC54-2751ABCD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798" y="3927175"/>
            <a:ext cx="2377440" cy="7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38D739-861F-1B4B-8529-37FDAB7B6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FA7FE1-41C8-DC49-B780-1EEFEBF92348}"/>
              </a:ext>
            </a:extLst>
          </p:cNvPr>
          <p:cNvSpPr/>
          <p:nvPr userDrawn="1"/>
        </p:nvSpPr>
        <p:spPr>
          <a:xfrm>
            <a:off x="0" y="1"/>
            <a:ext cx="9143999" cy="6857999"/>
          </a:xfrm>
          <a:prstGeom prst="rect">
            <a:avLst/>
          </a:prstGeom>
          <a:solidFill>
            <a:srgbClr val="0075BF">
              <a:alpha val="74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9D776F-0F44-E047-B69D-1103F78CC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968" y="1453938"/>
            <a:ext cx="7665137" cy="1325563"/>
          </a:xfrm>
        </p:spPr>
        <p:txBody>
          <a:bodyPr anchor="b"/>
          <a:lstStyle>
            <a:lvl1pPr>
              <a:defRPr sz="4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2535DB-A574-0843-AD64-57DFDE5E8330}"/>
              </a:ext>
            </a:extLst>
          </p:cNvPr>
          <p:cNvSpPr txBox="1">
            <a:spLocks/>
          </p:cNvSpPr>
          <p:nvPr userDrawn="1"/>
        </p:nvSpPr>
        <p:spPr>
          <a:xfrm>
            <a:off x="3568086" y="3625850"/>
            <a:ext cx="76651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sz="2500" b="1">
              <a:latin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3C9C72F-8C13-6F44-8689-7061934150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6968" y="3135394"/>
            <a:ext cx="7665137" cy="9034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By First Last Name  |  12-31-20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62366D-898D-594D-A8EB-BE6D8170261D}"/>
              </a:ext>
            </a:extLst>
          </p:cNvPr>
          <p:cNvCxnSpPr>
            <a:cxnSpLocks/>
          </p:cNvCxnSpPr>
          <p:nvPr userDrawn="1"/>
        </p:nvCxnSpPr>
        <p:spPr>
          <a:xfrm>
            <a:off x="756968" y="2949079"/>
            <a:ext cx="961793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7398184-4AB1-447E-A4CC-04FB304F8E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1" y="4288631"/>
            <a:ext cx="1920240" cy="5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A4123D-39D0-1343-B733-9A40B1489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8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AADACE-5DC3-4E4D-BAA0-FB343AF672A5}"/>
              </a:ext>
            </a:extLst>
          </p:cNvPr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355376">
              <a:alpha val="74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47EC40-EEF2-7C40-9560-6C58D764A9D5}"/>
              </a:ext>
            </a:extLst>
          </p:cNvPr>
          <p:cNvSpPr txBox="1"/>
          <p:nvPr userDrawn="1"/>
        </p:nvSpPr>
        <p:spPr>
          <a:xfrm>
            <a:off x="756968" y="2054890"/>
            <a:ext cx="37235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E5D11F-1FC4-B848-9028-8B7DB0A15384}"/>
              </a:ext>
            </a:extLst>
          </p:cNvPr>
          <p:cNvCxnSpPr>
            <a:cxnSpLocks/>
          </p:cNvCxnSpPr>
          <p:nvPr userDrawn="1"/>
        </p:nvCxnSpPr>
        <p:spPr>
          <a:xfrm>
            <a:off x="857334" y="2987425"/>
            <a:ext cx="961793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FD781AE-8859-4FBC-A3BF-095E3BE6BF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34" y="3311515"/>
            <a:ext cx="2377440" cy="7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5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BF1E028-9E80-8E40-901C-E14F6792537A}"/>
              </a:ext>
            </a:extLst>
          </p:cNvPr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0075B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FEF6F2C-02D8-F442-BFB7-2FD5C0169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47" y="0"/>
            <a:ext cx="8935453" cy="685799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C13BA9-A4E3-7647-8466-E9F92CF6942C}"/>
              </a:ext>
            </a:extLst>
          </p:cNvPr>
          <p:cNvCxnSpPr>
            <a:cxnSpLocks/>
          </p:cNvCxnSpPr>
          <p:nvPr userDrawn="1"/>
        </p:nvCxnSpPr>
        <p:spPr>
          <a:xfrm>
            <a:off x="995965" y="4261622"/>
            <a:ext cx="961793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99D776F-0F44-E047-B69D-1103F78CC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813" y="2258842"/>
            <a:ext cx="7724286" cy="1706871"/>
          </a:xfrm>
        </p:spPr>
        <p:txBody>
          <a:bodyPr anchor="t"/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2535DB-A574-0843-AD64-57DFDE5E8330}"/>
              </a:ext>
            </a:extLst>
          </p:cNvPr>
          <p:cNvSpPr txBox="1">
            <a:spLocks/>
          </p:cNvSpPr>
          <p:nvPr userDrawn="1"/>
        </p:nvSpPr>
        <p:spPr>
          <a:xfrm>
            <a:off x="3568086" y="3625850"/>
            <a:ext cx="76651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sz="2500" b="1">
              <a:latin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3C9C72F-8C13-6F44-8689-7061934150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2388" y="1539862"/>
            <a:ext cx="7665137" cy="41074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Last Name  |  12-31-20</a:t>
            </a:r>
          </a:p>
        </p:txBody>
      </p:sp>
      <p:pic>
        <p:nvPicPr>
          <p:cNvPr id="3" name="Picture 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554EF1E-2EE3-4458-9737-E77A1E6928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258" y="4547045"/>
            <a:ext cx="1920240" cy="5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EAA1AE-E54B-B648-A90C-C0A6A0FEA3A8}"/>
              </a:ext>
            </a:extLst>
          </p:cNvPr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4C988E-DC5A-714C-BC2D-221236A1282F}"/>
              </a:ext>
            </a:extLst>
          </p:cNvPr>
          <p:cNvCxnSpPr>
            <a:cxnSpLocks/>
          </p:cNvCxnSpPr>
          <p:nvPr userDrawn="1"/>
        </p:nvCxnSpPr>
        <p:spPr>
          <a:xfrm>
            <a:off x="1439132" y="4389290"/>
            <a:ext cx="961793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F7B3D9-C173-D644-B0AF-4BD8C956D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96955" y="4723102"/>
            <a:ext cx="7000476" cy="135964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12-31-20</a:t>
            </a:r>
          </a:p>
          <a:p>
            <a:pPr lvl="0"/>
            <a:r>
              <a:rPr lang="en-US"/>
              <a:t>First Last 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2EBBE7-6674-8C44-92BE-96AADB90F91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96954" y="2013283"/>
            <a:ext cx="7000476" cy="2181029"/>
          </a:xfrm>
        </p:spPr>
        <p:txBody>
          <a:bodyPr anchor="b">
            <a:noAutofit/>
          </a:bodyPr>
          <a:lstStyle>
            <a:lvl1pPr marL="0" indent="0" algn="l">
              <a:buNone/>
              <a:defRPr sz="5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Print Slide Presentation Title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50E796D8-2CF3-47A0-9994-7BFB1FE140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955" y="1073522"/>
            <a:ext cx="2377440" cy="7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7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3308045-4883-794B-A948-21BBFC314B4F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35537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1B055E-D2A7-D346-810B-C7E32CC30F39}"/>
              </a:ext>
            </a:extLst>
          </p:cNvPr>
          <p:cNvSpPr/>
          <p:nvPr userDrawn="1"/>
        </p:nvSpPr>
        <p:spPr>
          <a:xfrm>
            <a:off x="-1155098" y="1039462"/>
            <a:ext cx="5127658" cy="51276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8C38E11-9CCC-F943-BE30-22639A49E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80692" y="2115803"/>
            <a:ext cx="4503566" cy="2974975"/>
          </a:xfrm>
        </p:spPr>
        <p:txBody>
          <a:bodyPr>
            <a:noAutofit/>
          </a:bodyPr>
          <a:lstStyle>
            <a:lvl1pPr marL="0" indent="0" algn="r">
              <a:buNone/>
              <a:defRPr sz="25000" b="1" i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D81F9171-8C5D-B84B-8DA7-58474FFFA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E54DC3-0299-0844-8A4B-2FEAEC316075}"/>
              </a:ext>
            </a:extLst>
          </p:cNvPr>
          <p:cNvCxnSpPr>
            <a:cxnSpLocks/>
          </p:cNvCxnSpPr>
          <p:nvPr userDrawn="1"/>
        </p:nvCxnSpPr>
        <p:spPr>
          <a:xfrm>
            <a:off x="4635513" y="2443794"/>
            <a:ext cx="961793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90994280-3C77-094D-A5E5-0E6D0644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6244" y="2586862"/>
            <a:ext cx="4120860" cy="2359129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Opener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36244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-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F57F70-B12F-744D-A28D-65FB69BCA472}"/>
              </a:ext>
            </a:extLst>
          </p:cNvPr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1B055E-D2A7-D346-810B-C7E32CC30F39}"/>
              </a:ext>
            </a:extLst>
          </p:cNvPr>
          <p:cNvSpPr/>
          <p:nvPr userDrawn="1"/>
        </p:nvSpPr>
        <p:spPr>
          <a:xfrm>
            <a:off x="-1155098" y="1039462"/>
            <a:ext cx="5127658" cy="51276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7D3C35A-86FA-4E46-AC7A-440F2D3D0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6244" y="2586862"/>
            <a:ext cx="4120860" cy="2359129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Print Slide Section Opener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8C38E11-9CCC-F943-BE30-22639A49E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80692" y="2115803"/>
            <a:ext cx="4503566" cy="2974975"/>
          </a:xfrm>
        </p:spPr>
        <p:txBody>
          <a:bodyPr>
            <a:noAutofit/>
          </a:bodyPr>
          <a:lstStyle>
            <a:lvl1pPr marL="0" indent="0" algn="r">
              <a:buNone/>
              <a:defRPr sz="25000" b="1" i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D81F9171-8C5D-B84B-8DA7-58474FFFA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41987B-B377-054D-BE70-A51E1B89D15B}"/>
              </a:ext>
            </a:extLst>
          </p:cNvPr>
          <p:cNvCxnSpPr>
            <a:cxnSpLocks/>
          </p:cNvCxnSpPr>
          <p:nvPr userDrawn="1"/>
        </p:nvCxnSpPr>
        <p:spPr>
          <a:xfrm>
            <a:off x="4645453" y="2443794"/>
            <a:ext cx="961793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F4DB7F-DB83-524A-9666-45492BA10D29}"/>
              </a:ext>
            </a:extLst>
          </p:cNvPr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88385" y="2350139"/>
            <a:ext cx="4406489" cy="3182559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/>
              <a:t>Quote fact or description text here. </a:t>
            </a:r>
            <a:r>
              <a:rPr lang="en-US" b="1" err="1"/>
              <a:t>Aut</a:t>
            </a:r>
            <a:r>
              <a:rPr lang="en-US" b="1"/>
              <a:t> </a:t>
            </a:r>
            <a:r>
              <a:rPr lang="en-US" b="1" err="1"/>
              <a:t>eos</a:t>
            </a:r>
            <a:r>
              <a:rPr lang="en-US" b="1"/>
              <a:t> </a:t>
            </a:r>
            <a:r>
              <a:rPr lang="en-US" b="1" err="1"/>
              <a:t>nim</a:t>
            </a:r>
            <a:r>
              <a:rPr lang="en-US" b="1"/>
              <a:t> </a:t>
            </a:r>
            <a:r>
              <a:rPr lang="en-US" b="1" err="1"/>
              <a:t>archit</a:t>
            </a:r>
            <a:r>
              <a:rPr lang="en-US" b="1"/>
              <a:t> </a:t>
            </a:r>
            <a:r>
              <a:rPr lang="en-US" b="1" err="1"/>
              <a:t>acerum</a:t>
            </a:r>
            <a:r>
              <a:rPr lang="en-US" b="1"/>
              <a:t> </a:t>
            </a:r>
            <a:r>
              <a:rPr lang="en-US" b="1" err="1"/>
              <a:t>ditione</a:t>
            </a:r>
            <a:r>
              <a:rPr lang="en-US" b="1"/>
              <a:t> </a:t>
            </a:r>
            <a:r>
              <a:rPr lang="en-US" b="1" err="1"/>
              <a:t>derum</a:t>
            </a:r>
            <a:r>
              <a:rPr lang="en-US" b="1"/>
              <a:t> </a:t>
            </a:r>
            <a:r>
              <a:rPr lang="en-US" b="1" err="1"/>
              <a:t>audae</a:t>
            </a:r>
            <a:r>
              <a:rPr lang="en-US" b="1"/>
              <a:t> </a:t>
            </a:r>
            <a:r>
              <a:rPr lang="en-US" b="1" err="1"/>
              <a:t>perum</a:t>
            </a:r>
            <a:r>
              <a:rPr lang="en-US" b="1"/>
              <a:t> </a:t>
            </a:r>
            <a:r>
              <a:rPr lang="en-US" b="1" err="1"/>
              <a:t>nis</a:t>
            </a:r>
            <a:r>
              <a:rPr lang="en-US" b="1"/>
              <a:t>.”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662C825-4DC0-374B-B62D-7D77F10BF4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6545" y="2339975"/>
            <a:ext cx="2092325" cy="2092325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r>
              <a:rPr lang="en-US"/>
              <a:t>Click to insert photo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105A37-8213-F04F-9EE2-AAD11107E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or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88385" y="2350139"/>
            <a:ext cx="4406489" cy="3182559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b="1"/>
              <a:t>Quote fact or description text here. Use for slides that need to be printed.”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662C825-4DC0-374B-B62D-7D77F10BF4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6545" y="2339975"/>
            <a:ext cx="2092325" cy="2092325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accent2"/>
                </a:solidFill>
              </a:defRPr>
            </a:lvl1pPr>
          </a:lstStyle>
          <a:p>
            <a:endParaRPr lang="en-US"/>
          </a:p>
          <a:p>
            <a:r>
              <a:rPr lang="en-US"/>
              <a:t>Click to insert photo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105A37-8213-F04F-9EE2-AAD11107E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3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and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015AA5-97B2-1745-B402-45C18B05B0E1}"/>
              </a:ext>
            </a:extLst>
          </p:cNvPr>
          <p:cNvSpPr/>
          <p:nvPr userDrawn="1"/>
        </p:nvSpPr>
        <p:spPr>
          <a:xfrm>
            <a:off x="0" y="1182029"/>
            <a:ext cx="9144000" cy="3702205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DDA9D94-F60C-1347-B369-F22EC642F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9332" y="6447099"/>
            <a:ext cx="2057400" cy="27437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8456DB-9848-8B4C-B3FD-8382082A6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B65081E-604A-634E-BCA0-0AC0B1CCB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1644" y="386312"/>
            <a:ext cx="7856784" cy="620685"/>
          </a:xfrm>
        </p:spPr>
        <p:txBody>
          <a:bodyPr anchor="t"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Title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A7FAC1C-B86F-F547-9075-19BD4A1D933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163866" y="1747778"/>
            <a:ext cx="6891947" cy="262544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rgbClr val="0075B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sz="1600">
                <a:solidFill>
                  <a:srgbClr val="7B8490"/>
                </a:solidFill>
              </a:rPr>
              <a:t>Subhead text or slide description.</a:t>
            </a:r>
          </a:p>
        </p:txBody>
      </p:sp>
    </p:spTree>
    <p:extLst>
      <p:ext uri="{BB962C8B-B14F-4D97-AF65-F5344CB8AC3E}">
        <p14:creationId xmlns:p14="http://schemas.microsoft.com/office/powerpoint/2010/main" val="263580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61A7A1B-B209-8649-AC58-3996D0B7D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95929" y="6443732"/>
            <a:ext cx="1856133" cy="285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5998-CE44-5B4F-A65F-C9EEE43DD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1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85" r:id="rId4"/>
    <p:sldLayoutId id="2147483663" r:id="rId5"/>
    <p:sldLayoutId id="2147483683" r:id="rId6"/>
    <p:sldLayoutId id="2147483664" r:id="rId7"/>
    <p:sldLayoutId id="2147483684" r:id="rId8"/>
    <p:sldLayoutId id="2147483665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66" r:id="rId16"/>
    <p:sldLayoutId id="2147483679" r:id="rId17"/>
    <p:sldLayoutId id="2147483667" r:id="rId18"/>
    <p:sldLayoutId id="2147483680" r:id="rId19"/>
    <p:sldLayoutId id="214748368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AD4C-E6DE-BA46-8681-53A36690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Workday Adaptive Training</a:t>
            </a:r>
            <a:br>
              <a:rPr lang="en-US"/>
            </a:br>
            <a:r>
              <a:rPr lang="en-US" sz="1800"/>
              <a:t>(Budgeting and Forecasting)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6115E-97F5-4949-96BC-41AA76F77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Office of Financial Planning and Budgeting</a:t>
            </a:r>
          </a:p>
          <a:p>
            <a:r>
              <a:rPr lang="en-US"/>
              <a:t>December 2021</a:t>
            </a:r>
          </a:p>
        </p:txBody>
      </p:sp>
    </p:spTree>
    <p:extLst>
      <p:ext uri="{BB962C8B-B14F-4D97-AF65-F5344CB8AC3E}">
        <p14:creationId xmlns:p14="http://schemas.microsoft.com/office/powerpoint/2010/main" val="194160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AE958-A789-EE46-ABF7-6E07DD048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Sheet Navigation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F904AD5-F3F7-D34D-BBE7-73B1F9E63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F46198A-7363-3542-AC37-CC40C72BF3D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solidFill>
                  <a:srgbClr val="7B8490"/>
                </a:solidFill>
                <a:latin typeface="Calibri"/>
                <a:cs typeface="Calibri"/>
              </a:rPr>
              <a:t>2.  You should have access to "Operating Distributed Model –Budget" and "Operating Distributed Model - Forecast."  Click on each to ensure access to both sheets</a:t>
            </a:r>
          </a:p>
          <a:p>
            <a:endParaRPr lang="en-US">
              <a:solidFill>
                <a:srgbClr val="7B8490"/>
              </a:solidFill>
              <a:latin typeface="Calibri"/>
              <a:cs typeface="Calibri"/>
            </a:endParaRPr>
          </a:p>
          <a:p>
            <a:r>
              <a:rPr lang="en-US">
                <a:solidFill>
                  <a:srgbClr val="7B8490"/>
                </a:solidFill>
                <a:latin typeface="Calibri"/>
                <a:cs typeface="Calibri"/>
              </a:rPr>
              <a:t>*Note: </a:t>
            </a:r>
            <a:r>
              <a:rPr lang="en-US">
                <a:latin typeface="Calibri"/>
                <a:cs typeface="Calibri"/>
              </a:rPr>
              <a:t>There may be sheets that show up with restricted access.  The only sheets needed for Budget and Forecast will be available for cost center planners</a:t>
            </a:r>
            <a:endParaRPr lang="en-US">
              <a:solidFill>
                <a:srgbClr val="7B8490"/>
              </a:solidFill>
              <a:latin typeface="Calibri"/>
              <a:cs typeface="Calibri"/>
            </a:endParaRP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7C3DCE-BD1A-4FC4-BCD6-67BC7CE1F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334" y="335386"/>
            <a:ext cx="3639125" cy="61081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E91F34E-7B45-42F5-90F7-DE7BC1BFA0E6}"/>
              </a:ext>
            </a:extLst>
          </p:cNvPr>
          <p:cNvSpPr/>
          <p:nvPr/>
        </p:nvSpPr>
        <p:spPr>
          <a:xfrm>
            <a:off x="5554426" y="4221587"/>
            <a:ext cx="2452110" cy="1131134"/>
          </a:xfrm>
          <a:prstGeom prst="ellipse">
            <a:avLst/>
          </a:prstGeom>
          <a:noFill/>
          <a:ln>
            <a:solidFill>
              <a:srgbClr val="F0B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73B07-DFEA-9F44-AD5E-C49E4FCD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7914" y="1239893"/>
            <a:ext cx="8858334" cy="4962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All columns that are grey are locked and cannot be changed. Data can only be entered in the white cells within the ADJ $ column and will be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 in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blue font until you hit the save icon.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endParaRPr lang="en-US" sz="2500"/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7B84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800">
              <a:solidFill>
                <a:srgbClr val="7B84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Entering Changes in Adjustment Column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B0C46-A9C6-42E9-B80B-7615762AD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8" y="2619710"/>
            <a:ext cx="8600642" cy="293869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44D310B-7C3C-4C6F-A35D-0089E094AFD9}"/>
              </a:ext>
            </a:extLst>
          </p:cNvPr>
          <p:cNvSpPr/>
          <p:nvPr/>
        </p:nvSpPr>
        <p:spPr>
          <a:xfrm rot="8940000">
            <a:off x="3215790" y="3540716"/>
            <a:ext cx="982337" cy="486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9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73B07-DFEA-9F44-AD5E-C49E4FCD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251" y="1203170"/>
            <a:ext cx="8465035" cy="4962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If you do not 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click 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the save icon before navigating to another sheet or cost center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the changes will not be captured.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The below example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has $4,000 Adjustment in Student wages, once you 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click the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save icon the font color turns from blue to black.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18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500">
              <a:solidFill>
                <a:srgbClr val="7B849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7B84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800">
              <a:solidFill>
                <a:srgbClr val="7B84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Entering Changes in Adjustment Column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D6B418-607D-4BAF-96B8-16B34907C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0"/>
          <a:stretch/>
        </p:blipFill>
        <p:spPr>
          <a:xfrm>
            <a:off x="379617" y="2800119"/>
            <a:ext cx="8517440" cy="289048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24A9D21-ACCC-45B0-9562-13F44EAD5C24}"/>
              </a:ext>
            </a:extLst>
          </p:cNvPr>
          <p:cNvSpPr/>
          <p:nvPr/>
        </p:nvSpPr>
        <p:spPr>
          <a:xfrm rot="1980000">
            <a:off x="2132464" y="3595801"/>
            <a:ext cx="982337" cy="486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C35D-F100-3348-967A-CEFCF8E5B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04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82AFA76-90C8-5142-B4DF-019AEC84B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A35998-CE44-5B4F-A65F-C9EEE43DD37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DBF1AEB-DD9F-4247-BD1C-A22EDA40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188" y="2647822"/>
            <a:ext cx="4790812" cy="2359129"/>
          </a:xfrm>
        </p:spPr>
        <p:txBody>
          <a:bodyPr/>
          <a:lstStyle/>
          <a:p>
            <a:r>
              <a:rPr lang="en-US" sz="4500">
                <a:latin typeface="Arial"/>
                <a:cs typeface="Arial"/>
              </a:rPr>
              <a:t>Operating Budget Planning</a:t>
            </a:r>
            <a:endParaRPr lang="en-US" sz="45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8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73B07-DFEA-9F44-AD5E-C49E4FCD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095" y="1203170"/>
            <a:ext cx="8858334" cy="49624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>
                <a:effectLst/>
                <a:latin typeface="Calibri"/>
                <a:ea typeface="Calibri" panose="020F0502020204030204" pitchFamily="34" charset="0"/>
                <a:cs typeface="Times New Roman"/>
              </a:rPr>
              <a:t>Access Adaptive Planning through your Workday Applications. </a:t>
            </a:r>
            <a:r>
              <a:rPr lang="en-US" sz="1700">
                <a:effectLst/>
                <a:latin typeface="Calibri"/>
                <a:ea typeface="Calibri" panose="020F0502020204030204" pitchFamily="34" charset="0"/>
                <a:cs typeface="Calibri"/>
              </a:rPr>
              <a:t>Log into Workday, then select the Adaptive Planning worklet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>
                <a:effectLst/>
                <a:latin typeface="Calibri"/>
                <a:ea typeface="Calibri" panose="020F0502020204030204" pitchFamily="34" charset="0"/>
                <a:cs typeface="Times New Roman"/>
              </a:rPr>
              <a:t>Select</a:t>
            </a:r>
            <a:r>
              <a:rPr lang="en-US" sz="1700">
                <a:latin typeface="Calibri"/>
                <a:ea typeface="Calibri" panose="020F0502020204030204" pitchFamily="34" charset="0"/>
                <a:cs typeface="Times New Roman"/>
              </a:rPr>
              <a:t> the </a:t>
            </a:r>
            <a:r>
              <a:rPr lang="en-US" sz="1700">
                <a:effectLst/>
                <a:latin typeface="Calibri"/>
                <a:ea typeface="Calibri" panose="020F0502020204030204" pitchFamily="34" charset="0"/>
                <a:cs typeface="Times New Roman"/>
              </a:rPr>
              <a:t> Adaptive Planning button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>
                <a:effectLst/>
                <a:latin typeface="Calibri"/>
                <a:ea typeface="Calibri" panose="020F0502020204030204" pitchFamily="34" charset="0"/>
                <a:cs typeface="Times New Roman"/>
              </a:rPr>
              <a:t>Navigate to the Workday logo on the top left of your screen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>
                <a:effectLst/>
                <a:latin typeface="Calibri"/>
                <a:ea typeface="Calibri" panose="020F0502020204030204" pitchFamily="34" charset="0"/>
                <a:cs typeface="Times New Roman"/>
              </a:rPr>
              <a:t>Select </a:t>
            </a:r>
            <a:r>
              <a:rPr lang="en-US" sz="170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sz="1700">
                <a:effectLst/>
                <a:latin typeface="Calibri"/>
                <a:ea typeface="Calibri" panose="020F0502020204030204" pitchFamily="34" charset="0"/>
                <a:cs typeface="Times New Roman"/>
              </a:rPr>
              <a:t>Sheets</a:t>
            </a:r>
            <a:r>
              <a:rPr lang="en-US" sz="170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sz="1700">
                <a:effectLst/>
                <a:latin typeface="Calibri"/>
                <a:ea typeface="Calibri" panose="020F0502020204030204" pitchFamily="34" charset="0"/>
                <a:cs typeface="Times New Roman"/>
              </a:rPr>
              <a:t> then </a:t>
            </a:r>
            <a:r>
              <a:rPr lang="en-US" sz="170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sz="1700">
                <a:effectLst/>
                <a:latin typeface="Calibri"/>
                <a:ea typeface="Calibri" panose="020F0502020204030204" pitchFamily="34" charset="0"/>
                <a:cs typeface="Times New Roman"/>
              </a:rPr>
              <a:t>Operating Distributed Model </a:t>
            </a:r>
            <a:r>
              <a:rPr lang="en-US" sz="1700">
                <a:latin typeface="Calibri"/>
                <a:ea typeface="Calibri" panose="020F0502020204030204" pitchFamily="34" charset="0"/>
                <a:cs typeface="Times New Roman"/>
              </a:rPr>
              <a:t>– </a:t>
            </a:r>
            <a:r>
              <a:rPr lang="en-US" sz="1700">
                <a:effectLst/>
                <a:latin typeface="Calibri"/>
                <a:ea typeface="Calibri" panose="020F0502020204030204" pitchFamily="34" charset="0"/>
                <a:cs typeface="Times New Roman"/>
              </a:rPr>
              <a:t>Budget</a:t>
            </a:r>
            <a:r>
              <a:rPr lang="en-US" sz="1700">
                <a:latin typeface="Calibri"/>
                <a:ea typeface="Calibri" panose="020F0502020204030204" pitchFamily="34" charset="0"/>
                <a:cs typeface="Times New Roman"/>
              </a:rPr>
              <a:t>" </a:t>
            </a:r>
            <a:r>
              <a:rPr lang="en-US" sz="1700">
                <a:effectLst/>
                <a:latin typeface="Calibri"/>
                <a:ea typeface="Calibri" panose="020F0502020204030204" pitchFamily="34" charset="0"/>
                <a:cs typeface="Times New Roman"/>
              </a:rPr>
              <a:t> under OPEX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>
                <a:effectLst/>
                <a:latin typeface="Calibri"/>
                <a:ea typeface="Calibri" panose="020F0502020204030204" pitchFamily="34" charset="0"/>
                <a:cs typeface="Times New Roman"/>
              </a:rPr>
              <a:t>Before beginning, please ensure the parameters on the sheet are set as follows:</a:t>
            </a:r>
          </a:p>
          <a:p>
            <a:pPr lvl="1">
              <a:lnSpc>
                <a:spcPct val="100000"/>
              </a:lnSpc>
            </a:pPr>
            <a:r>
              <a:rPr lang="en-US" sz="1500">
                <a:solidFill>
                  <a:schemeClr val="accent3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a.	Version (in the top right of your screen): Next fiscal year (FY2023 Budget)</a:t>
            </a:r>
            <a:endParaRPr lang="en-US" sz="150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lvl="1">
              <a:lnSpc>
                <a:spcPct val="100000"/>
              </a:lnSpc>
            </a:pPr>
            <a:r>
              <a:rPr lang="en-US" sz="1500">
                <a:solidFill>
                  <a:schemeClr val="accent3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b.	Time: Next fiscal year (FY2023)</a:t>
            </a:r>
            <a:endParaRPr lang="en-US" sz="150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lvl="1">
              <a:lnSpc>
                <a:spcPct val="100000"/>
              </a:lnSpc>
            </a:pPr>
            <a:r>
              <a:rPr lang="en-US" sz="1500">
                <a:solidFill>
                  <a:schemeClr val="accent3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c.	Levels: Cost Centers on which you are assigned Cost Center Planner</a:t>
            </a:r>
            <a:endParaRPr lang="en-US" sz="150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lvl="1">
              <a:lnSpc>
                <a:spcPct val="100000"/>
              </a:lnSpc>
            </a:pPr>
            <a:r>
              <a:rPr lang="en-US" sz="1500">
                <a:solidFill>
                  <a:schemeClr val="accent3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d.	Funds: 1100 Operating Fund – E&amp;G</a:t>
            </a:r>
            <a:endParaRPr lang="en-US" sz="150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lvl="1">
              <a:lnSpc>
                <a:spcPct val="100000"/>
              </a:lnSpc>
            </a:pPr>
            <a:r>
              <a:rPr lang="en-US" sz="1500">
                <a:solidFill>
                  <a:schemeClr val="accent3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e.	</a:t>
            </a:r>
            <a:r>
              <a:rPr lang="en-US" sz="1500" err="1">
                <a:solidFill>
                  <a:schemeClr val="accent3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Operating_Account_Flag</a:t>
            </a:r>
            <a:r>
              <a:rPr lang="en-US" sz="1500">
                <a:solidFill>
                  <a:schemeClr val="accent3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: Yes</a:t>
            </a:r>
            <a:endParaRPr lang="en-US" sz="150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lvl="1">
              <a:lnSpc>
                <a:spcPct val="100000"/>
              </a:lnSpc>
            </a:pPr>
            <a:r>
              <a:rPr lang="en-US" sz="1500">
                <a:solidFill>
                  <a:schemeClr val="accent3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f.	</a:t>
            </a:r>
            <a:r>
              <a:rPr lang="en-US" sz="1500" err="1">
                <a:solidFill>
                  <a:schemeClr val="accent3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Sheet_Accounts</a:t>
            </a:r>
            <a:r>
              <a:rPr lang="en-US" sz="1500">
                <a:solidFill>
                  <a:schemeClr val="accent3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: Operating Model Accounts</a:t>
            </a:r>
            <a:endParaRPr lang="en-US" sz="150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500">
              <a:solidFill>
                <a:srgbClr val="7B849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Operating Budget Adaptive 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42A5B-A281-48B3-89AE-2F686BF84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82" y="1643094"/>
            <a:ext cx="499110" cy="517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5C676-CC95-4B56-960E-3342C2F8B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19" y="2161297"/>
            <a:ext cx="2601174" cy="495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1B8D55-DA9C-42D2-9C1E-F8EB8D715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57" y="2770179"/>
            <a:ext cx="411480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55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73B07-DFEA-9F44-AD5E-C49E4FCD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697" y="1212351"/>
            <a:ext cx="8858334" cy="496241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500">
              <a:solidFill>
                <a:srgbClr val="7B849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Operating Budget Adaptive 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792C48A-8DCF-4572-B83D-B9E2BBF413E0}"/>
              </a:ext>
            </a:extLst>
          </p:cNvPr>
          <p:cNvSpPr txBox="1">
            <a:spLocks/>
          </p:cNvSpPr>
          <p:nvPr/>
        </p:nvSpPr>
        <p:spPr>
          <a:xfrm>
            <a:off x="143192" y="1291305"/>
            <a:ext cx="8858334" cy="4962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To only display rows which have a budget amount or actuals activity, select "Display Options"             and check the “Suppress rows if all zeros or blank” box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en-US" sz="1800">
                <a:latin typeface="Calibri"/>
                <a:cs typeface="Times New Roman"/>
              </a:rPr>
              <a:t>"The Operating Distributed Model – Budget" sheet allows for reallocation of budget amounts between ledger accounts as well as non-reallocation additions and reductions to the budget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en-US" sz="1800">
                <a:latin typeface="Calibri"/>
                <a:cs typeface="Times New Roman"/>
              </a:rPr>
              <a:t>To start, change the "Levels" parameter to a specific cost center. In the sheet, the “Starting Plan (Superuser) ” column displays the current budget for the next fiscal year. To enter any adjustments to your budget, enter values in the cells shaded in white in the “ADJ $” column. Attempting to enter data in other cells will cause the following error message “Locked: Linked account” which indicates that data cannot be accessed or changed</a:t>
            </a:r>
            <a:endParaRPr lang="en-US" sz="18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500">
              <a:solidFill>
                <a:srgbClr val="7B849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9E777-C237-4039-BB31-12BB4B1E3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15" y="1791270"/>
            <a:ext cx="400477" cy="3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9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73B07-DFEA-9F44-AD5E-C49E4FCD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697" y="1212351"/>
            <a:ext cx="8858334" cy="496241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500">
              <a:solidFill>
                <a:srgbClr val="7B849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Operating Budget Adaptive 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792C48A-8DCF-4572-B83D-B9E2BBF413E0}"/>
              </a:ext>
            </a:extLst>
          </p:cNvPr>
          <p:cNvSpPr txBox="1">
            <a:spLocks/>
          </p:cNvSpPr>
          <p:nvPr/>
        </p:nvSpPr>
        <p:spPr>
          <a:xfrm>
            <a:off x="198276" y="1355570"/>
            <a:ext cx="8858334" cy="4962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Once you’ve entered your adjustments, the value in the “ADJ $” column will appear in blue font. To save your changes, select the Save button          . Once saved, your adjustments will appear in black font and the “Total Budget Request” column will be updated to include Starting Plan + ADJ $</a:t>
            </a:r>
            <a:endParaRPr lang="en-US" sz="180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each addition/reduction entered, please add an explanation. Do this by right clicking on the cell and selecting “Add Note”. Once you’ve entered your note, click OK. You can also add a note to the entire sheet by selecting the “Add Sheet Notes” button on the top right of your screen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</a:pPr>
            <a:endParaRPr lang="en-US" sz="2500">
              <a:solidFill>
                <a:srgbClr val="7B849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3A40C-DA37-441B-9406-2F44A8D77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84" y="1849323"/>
            <a:ext cx="415718" cy="375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037C1B-26B9-40AA-8A82-1455F804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53" y="4453170"/>
            <a:ext cx="450348" cy="39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92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C35D-F100-3348-967A-CEFCF8E5B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05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82AFA76-90C8-5142-B4DF-019AEC84B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A35998-CE44-5B4F-A65F-C9EEE43DD37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DBF1AEB-DD9F-4247-BD1C-A22EDA40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Operating Forecast Planning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31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73B07-DFEA-9F44-AD5E-C49E4FCD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6275" y="1203170"/>
            <a:ext cx="8858334" cy="49624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Access 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Adaptive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Planning through your Workday Applications. 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Calibri"/>
              </a:rPr>
              <a:t>Log into Workday, then select the Adaptive Planning worklet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Select 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the Adaptive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Planning button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Navigate to the Workday logo on the top left of your screen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Select </a:t>
            </a:r>
            <a:r>
              <a:rPr lang="en-US" sz="210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Sheets</a:t>
            </a:r>
            <a:r>
              <a:rPr lang="en-US" sz="210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 then </a:t>
            </a:r>
            <a:r>
              <a:rPr lang="en-US" sz="210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Operating Distributed Model </a:t>
            </a:r>
            <a:r>
              <a:rPr lang="en-US" sz="2100">
                <a:latin typeface="Calibri"/>
                <a:ea typeface="Calibri" panose="020F0502020204030204" pitchFamily="34" charset="0"/>
                <a:cs typeface="Times New Roman"/>
              </a:rPr>
              <a:t>– </a:t>
            </a:r>
            <a:r>
              <a:rPr lang="en-US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Forecast</a:t>
            </a:r>
            <a:r>
              <a:rPr lang="en-US" sz="2100">
                <a:latin typeface="Calibri"/>
                <a:ea typeface="Calibri" panose="020F0502020204030204" pitchFamily="34" charset="0"/>
                <a:cs typeface="Times New Roman"/>
              </a:rPr>
              <a:t>" </a:t>
            </a:r>
            <a:r>
              <a:rPr lang="en-US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 under OPEX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beginning, please ensure the parameters on the sheet are set as follows:</a:t>
            </a:r>
          </a:p>
          <a:p>
            <a:pPr lvl="1">
              <a:lnSpc>
                <a:spcPct val="120000"/>
              </a:lnSpc>
            </a:pPr>
            <a:r>
              <a:rPr lang="en-US" sz="16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Version (in the top right of your screen): Current fiscal year forecast (FY2022 Jan Forecast)</a:t>
            </a:r>
          </a:p>
          <a:p>
            <a:pPr lvl="1">
              <a:lnSpc>
                <a:spcPct val="120000"/>
              </a:lnSpc>
            </a:pPr>
            <a:r>
              <a:rPr lang="en-US" sz="16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Time: Current fiscal year (FY2022)</a:t>
            </a:r>
          </a:p>
          <a:p>
            <a:pPr lvl="1">
              <a:lnSpc>
                <a:spcPct val="120000"/>
              </a:lnSpc>
            </a:pPr>
            <a:r>
              <a:rPr lang="en-US" sz="16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	Levels: Cost Centers on which you are assigned Cost Center Planner</a:t>
            </a:r>
          </a:p>
          <a:p>
            <a:pPr lvl="1">
              <a:lnSpc>
                <a:spcPct val="120000"/>
              </a:lnSpc>
            </a:pPr>
            <a:r>
              <a:rPr lang="en-US" sz="16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	Funds: 1100 Operating Fund – E&amp;G</a:t>
            </a:r>
          </a:p>
          <a:p>
            <a:pPr lvl="1">
              <a:lnSpc>
                <a:spcPct val="120000"/>
              </a:lnSpc>
            </a:pPr>
            <a:r>
              <a:rPr lang="en-US" sz="16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	</a:t>
            </a:r>
            <a:r>
              <a:rPr lang="en-US" sz="1600" err="1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Operating_Account_Flag</a:t>
            </a:r>
            <a:r>
              <a:rPr lang="en-US" sz="16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Yes</a:t>
            </a:r>
          </a:p>
          <a:p>
            <a:pPr lvl="1">
              <a:lnSpc>
                <a:spcPct val="120000"/>
              </a:lnSpc>
            </a:pPr>
            <a:r>
              <a:rPr lang="en-US" sz="16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	</a:t>
            </a:r>
            <a:r>
              <a:rPr lang="en-US" sz="1600" err="1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Sheet_Accounts</a:t>
            </a:r>
            <a:r>
              <a:rPr lang="en-US" sz="16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Operating Model Accounts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500">
              <a:solidFill>
                <a:srgbClr val="7B849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Operating Forecast Adaptive 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42A5B-A281-48B3-89AE-2F686BF84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63" y="1597191"/>
            <a:ext cx="499110" cy="563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5C676-CC95-4B56-960E-3342C2F8B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15" y="2161297"/>
            <a:ext cx="2454283" cy="458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1B8D55-DA9C-42D2-9C1E-F8EB8D715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80" y="2660010"/>
            <a:ext cx="411480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7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73B07-DFEA-9F44-AD5E-C49E4FCD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697" y="1212351"/>
            <a:ext cx="8858334" cy="496241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500">
              <a:solidFill>
                <a:srgbClr val="7B849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Operating Forecast Adaptive 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792C48A-8DCF-4572-B83D-B9E2BBF413E0}"/>
              </a:ext>
            </a:extLst>
          </p:cNvPr>
          <p:cNvSpPr txBox="1">
            <a:spLocks/>
          </p:cNvSpPr>
          <p:nvPr/>
        </p:nvSpPr>
        <p:spPr>
          <a:xfrm>
            <a:off x="141440" y="1337209"/>
            <a:ext cx="8858334" cy="4962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To only display rows which have a budget amount or actuals activity select "Display Options"             and check the “Suppress rows if all zeros or blank” box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en-US" sz="1800">
                <a:latin typeface="Calibri"/>
                <a:cs typeface="Times New Roman"/>
              </a:rPr>
              <a:t>"The Operating Distributed Model – Forecast" sheet allows for reallocation of budget amounts between ledger accounts as well as non-reallocation additions and reductions to the budget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en-US" sz="1800">
                <a:latin typeface="Calibri"/>
                <a:cs typeface="Times New Roman"/>
              </a:rPr>
              <a:t>To start, change the "Levels" parameter to a specific cost center. In the sheet, the “Starting Plan (Rename) ” column displays the budget for the current fiscal year. To enter any adjustments to your budget, enter values in the cells shaded in white in the “ADJ $” column. Attempting to enter data in other cells will cause the following error message “Locked: Linked account” which indicates that data cannot be accessed or changed</a:t>
            </a:r>
            <a:endParaRPr lang="en-US" sz="2500">
              <a:solidFill>
                <a:srgbClr val="7B849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9E777-C237-4039-BB31-12BB4B1E3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19" y="1818813"/>
            <a:ext cx="400477" cy="3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7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EF1AB383-FFFA-43B5-95F8-85D8ECBB7099}"/>
              </a:ext>
            </a:extLst>
          </p:cNvPr>
          <p:cNvSpPr/>
          <p:nvPr/>
        </p:nvSpPr>
        <p:spPr>
          <a:xfrm>
            <a:off x="4751108" y="3295511"/>
            <a:ext cx="707883" cy="70788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1DD05B-E610-0341-991F-2D462630631D}"/>
              </a:ext>
            </a:extLst>
          </p:cNvPr>
          <p:cNvSpPr/>
          <p:nvPr/>
        </p:nvSpPr>
        <p:spPr>
          <a:xfrm>
            <a:off x="617646" y="1264721"/>
            <a:ext cx="707883" cy="70788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A55CE-8482-A64A-ACD4-8D05D615E80A}"/>
              </a:ext>
            </a:extLst>
          </p:cNvPr>
          <p:cNvSpPr txBox="1"/>
          <p:nvPr/>
        </p:nvSpPr>
        <p:spPr>
          <a:xfrm>
            <a:off x="-29397" y="1319896"/>
            <a:ext cx="14050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AA62E-47DF-DF48-8AE6-49EC4B7E1107}"/>
              </a:ext>
            </a:extLst>
          </p:cNvPr>
          <p:cNvSpPr txBox="1"/>
          <p:nvPr/>
        </p:nvSpPr>
        <p:spPr>
          <a:xfrm>
            <a:off x="1407428" y="1303915"/>
            <a:ext cx="281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Workday Adaptive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5ED3C-2909-244A-924D-6FC0386C7812}"/>
              </a:ext>
            </a:extLst>
          </p:cNvPr>
          <p:cNvSpPr txBox="1"/>
          <p:nvPr/>
        </p:nvSpPr>
        <p:spPr>
          <a:xfrm>
            <a:off x="1407428" y="2484098"/>
            <a:ext cx="28120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accent3"/>
                </a:solidFill>
                <a:latin typeface="Arial"/>
                <a:cs typeface="Arial"/>
              </a:rPr>
              <a:t>How to Access Adaptive Planning</a:t>
            </a:r>
            <a:endParaRPr lang="en-US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8F988-E960-DF4A-9DC8-CDBB23B8C412}"/>
              </a:ext>
            </a:extLst>
          </p:cNvPr>
          <p:cNvSpPr txBox="1"/>
          <p:nvPr/>
        </p:nvSpPr>
        <p:spPr>
          <a:xfrm>
            <a:off x="1407428" y="3443061"/>
            <a:ext cx="272244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accent3"/>
                </a:solidFill>
                <a:latin typeface="Arial"/>
                <a:cs typeface="Arial"/>
              </a:rPr>
              <a:t>Navigation and Sheets</a:t>
            </a:r>
            <a:endParaRPr lang="en-US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BC941-6A3B-C247-B582-F9AD725ADACA}"/>
              </a:ext>
            </a:extLst>
          </p:cNvPr>
          <p:cNvSpPr txBox="1"/>
          <p:nvPr/>
        </p:nvSpPr>
        <p:spPr>
          <a:xfrm>
            <a:off x="1407427" y="4443778"/>
            <a:ext cx="31265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accent3"/>
                </a:solidFill>
                <a:latin typeface="Arial"/>
                <a:cs typeface="Arial"/>
              </a:rPr>
              <a:t>Operating Budget Planning</a:t>
            </a:r>
            <a:endParaRPr lang="en-US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442660-93A5-6B46-88D9-BD18623D9296}"/>
              </a:ext>
            </a:extLst>
          </p:cNvPr>
          <p:cNvSpPr/>
          <p:nvPr/>
        </p:nvSpPr>
        <p:spPr>
          <a:xfrm>
            <a:off x="4704905" y="1266700"/>
            <a:ext cx="707883" cy="70788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2705A-ACE8-4E4A-9B01-49296A467841}"/>
              </a:ext>
            </a:extLst>
          </p:cNvPr>
          <p:cNvSpPr txBox="1"/>
          <p:nvPr/>
        </p:nvSpPr>
        <p:spPr>
          <a:xfrm>
            <a:off x="1407428" y="5490398"/>
            <a:ext cx="29017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accent3"/>
                </a:solidFill>
                <a:latin typeface="Arial"/>
                <a:cs typeface="Arial"/>
              </a:rPr>
              <a:t>Operating Forecast Planning</a:t>
            </a:r>
            <a:endParaRPr lang="en-US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EABD02-4B56-A64A-867E-4A7B75C0264D}"/>
              </a:ext>
            </a:extLst>
          </p:cNvPr>
          <p:cNvSpPr txBox="1"/>
          <p:nvPr/>
        </p:nvSpPr>
        <p:spPr>
          <a:xfrm>
            <a:off x="5497350" y="1414941"/>
            <a:ext cx="28120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accent3"/>
                </a:solidFill>
                <a:latin typeface="Arial"/>
                <a:cs typeface="Arial"/>
              </a:rPr>
              <a:t>Reporting</a:t>
            </a:r>
            <a:endParaRPr lang="en-US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6F6BB3-F467-CF4C-95F8-6ECA0CE9D71B}"/>
              </a:ext>
            </a:extLst>
          </p:cNvPr>
          <p:cNvSpPr/>
          <p:nvPr/>
        </p:nvSpPr>
        <p:spPr>
          <a:xfrm>
            <a:off x="617646" y="2315790"/>
            <a:ext cx="707883" cy="70788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5B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655109-1AF0-3845-848A-2E37BCFF65C4}"/>
              </a:ext>
            </a:extLst>
          </p:cNvPr>
          <p:cNvSpPr txBox="1"/>
          <p:nvPr/>
        </p:nvSpPr>
        <p:spPr>
          <a:xfrm>
            <a:off x="399247" y="2370965"/>
            <a:ext cx="9613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6D18C8-C573-924E-BCD4-00E7CC7B3248}"/>
              </a:ext>
            </a:extLst>
          </p:cNvPr>
          <p:cNvSpPr/>
          <p:nvPr/>
        </p:nvSpPr>
        <p:spPr>
          <a:xfrm>
            <a:off x="617646" y="3366859"/>
            <a:ext cx="707883" cy="70788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5F2223-DD8B-984C-BE27-003860F9C886}"/>
              </a:ext>
            </a:extLst>
          </p:cNvPr>
          <p:cNvSpPr txBox="1"/>
          <p:nvPr/>
        </p:nvSpPr>
        <p:spPr>
          <a:xfrm>
            <a:off x="399247" y="3422034"/>
            <a:ext cx="9613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B363A9-77BF-3941-9205-37CFCEA437B6}"/>
              </a:ext>
            </a:extLst>
          </p:cNvPr>
          <p:cNvSpPr/>
          <p:nvPr/>
        </p:nvSpPr>
        <p:spPr>
          <a:xfrm>
            <a:off x="617646" y="4417928"/>
            <a:ext cx="707883" cy="70788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9D448-4E95-B64C-89EF-F4E9BF20D9CB}"/>
              </a:ext>
            </a:extLst>
          </p:cNvPr>
          <p:cNvSpPr txBox="1"/>
          <p:nvPr/>
        </p:nvSpPr>
        <p:spPr>
          <a:xfrm>
            <a:off x="400165" y="4473103"/>
            <a:ext cx="9497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49AEFE-9E50-224F-80A9-F68E0A92FB29}"/>
              </a:ext>
            </a:extLst>
          </p:cNvPr>
          <p:cNvSpPr/>
          <p:nvPr/>
        </p:nvSpPr>
        <p:spPr>
          <a:xfrm>
            <a:off x="617646" y="5468996"/>
            <a:ext cx="707883" cy="70788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CA3D38-E799-C44D-A948-593ED5524C26}"/>
              </a:ext>
            </a:extLst>
          </p:cNvPr>
          <p:cNvSpPr txBox="1"/>
          <p:nvPr/>
        </p:nvSpPr>
        <p:spPr>
          <a:xfrm>
            <a:off x="433824" y="5524171"/>
            <a:ext cx="9266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9CB5BD-DBC1-BF4D-B169-BFBF6A6441F9}"/>
              </a:ext>
            </a:extLst>
          </p:cNvPr>
          <p:cNvSpPr txBox="1"/>
          <p:nvPr/>
        </p:nvSpPr>
        <p:spPr>
          <a:xfrm>
            <a:off x="4503890" y="1321875"/>
            <a:ext cx="9511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722156-846A-974C-9C0D-DC76BEAE20DB}"/>
              </a:ext>
            </a:extLst>
          </p:cNvPr>
          <p:cNvSpPr txBox="1"/>
          <p:nvPr/>
        </p:nvSpPr>
        <p:spPr>
          <a:xfrm>
            <a:off x="5497350" y="2449351"/>
            <a:ext cx="28120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accent3"/>
                </a:solidFill>
                <a:latin typeface="Arial"/>
                <a:cs typeface="Arial"/>
              </a:rPr>
              <a:t>Adaptive Demo</a:t>
            </a:r>
            <a:endParaRPr lang="en-US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ADFB6C-4CE4-1049-BA65-FEFF4F65ACC0}"/>
              </a:ext>
            </a:extLst>
          </p:cNvPr>
          <p:cNvSpPr/>
          <p:nvPr/>
        </p:nvSpPr>
        <p:spPr>
          <a:xfrm>
            <a:off x="4707568" y="2315789"/>
            <a:ext cx="707883" cy="70788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13E620-F7B7-5E4D-AB68-0E60009D67F9}"/>
              </a:ext>
            </a:extLst>
          </p:cNvPr>
          <p:cNvSpPr txBox="1"/>
          <p:nvPr/>
        </p:nvSpPr>
        <p:spPr>
          <a:xfrm>
            <a:off x="4536711" y="2370964"/>
            <a:ext cx="8959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9C2913-31A7-CF47-986A-C69A83359061}"/>
              </a:ext>
            </a:extLst>
          </p:cNvPr>
          <p:cNvSpPr/>
          <p:nvPr/>
        </p:nvSpPr>
        <p:spPr>
          <a:xfrm rot="5400000">
            <a:off x="1135935" y="-560327"/>
            <a:ext cx="935424" cy="2056080"/>
          </a:xfrm>
          <a:prstGeom prst="rect">
            <a:avLst/>
          </a:prstGeom>
          <a:solidFill>
            <a:srgbClr val="35537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6873A2-00EA-284B-87B1-82EA460FF674}"/>
              </a:ext>
            </a:extLst>
          </p:cNvPr>
          <p:cNvSpPr txBox="1"/>
          <p:nvPr/>
        </p:nvSpPr>
        <p:spPr>
          <a:xfrm>
            <a:off x="830767" y="221088"/>
            <a:ext cx="1750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E3A642-707F-AD40-9BD2-2F6674F69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003" y="6356351"/>
            <a:ext cx="2057400" cy="365125"/>
          </a:xfrm>
        </p:spPr>
        <p:txBody>
          <a:bodyPr/>
          <a:lstStyle/>
          <a:p>
            <a:fld id="{6D8456DB-9848-8B4C-B3FD-8382082A6DD4}" type="slidenum">
              <a:rPr lang="en-US" smtClean="0"/>
              <a:t>2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D4C882-8F5D-4FE7-93D5-C40DB7FFA2A5}"/>
              </a:ext>
            </a:extLst>
          </p:cNvPr>
          <p:cNvSpPr txBox="1"/>
          <p:nvPr/>
        </p:nvSpPr>
        <p:spPr>
          <a:xfrm>
            <a:off x="4574273" y="3313838"/>
            <a:ext cx="8959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4BEA0C-DFB3-4B8E-B1FF-86D17AB97C4D}"/>
              </a:ext>
            </a:extLst>
          </p:cNvPr>
          <p:cNvSpPr txBox="1"/>
          <p:nvPr/>
        </p:nvSpPr>
        <p:spPr>
          <a:xfrm>
            <a:off x="5595320" y="3505265"/>
            <a:ext cx="28120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accent3"/>
                </a:solidFill>
                <a:latin typeface="Arial"/>
                <a:cs typeface="Arial"/>
              </a:rPr>
              <a:t>Questions</a:t>
            </a:r>
            <a:endParaRPr lang="en-US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32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73B07-DFEA-9F44-AD5E-C49E4FCD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697" y="1212351"/>
            <a:ext cx="8858334" cy="496241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500">
              <a:solidFill>
                <a:srgbClr val="7B849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Operating Forecast Adaptive 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792C48A-8DCF-4572-B83D-B9E2BBF413E0}"/>
              </a:ext>
            </a:extLst>
          </p:cNvPr>
          <p:cNvSpPr txBox="1">
            <a:spLocks/>
          </p:cNvSpPr>
          <p:nvPr/>
        </p:nvSpPr>
        <p:spPr>
          <a:xfrm>
            <a:off x="198276" y="1410655"/>
            <a:ext cx="8858334" cy="4962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AutoNum type="arabicPeriod" startAt="9"/>
            </a:pP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Once you’ve entered your adjustments, the value in the “ADJ $” column will appear in blue font. To save your changes, select the Save button          . Once saved, your adjustments will appear in black font and the “Total Budget Request” column will be updated to include Starting Plan + ADJ $ </a:t>
            </a:r>
            <a:endParaRPr lang="en-US" sz="180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each addition/reduction entered, please add an explanation. Do this by right clicking on the cell and selecting “Add Note”. Once you’ve entered your note, click OK. You can also add a note to the entire sheet by selecting the “Add Sheet Notes” button on the top right of your screen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</a:pPr>
            <a:endParaRPr lang="en-US" sz="2500">
              <a:solidFill>
                <a:srgbClr val="7B849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3A40C-DA37-441B-9406-2F44A8D77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45" y="1886046"/>
            <a:ext cx="415718" cy="375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037C1B-26B9-40AA-8A82-1455F804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11" y="4508255"/>
            <a:ext cx="450348" cy="39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71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C35D-F100-3348-967A-CEFCF8E5B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06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82AFA76-90C8-5142-B4DF-019AEC84B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A35998-CE44-5B4F-A65F-C9EEE43DD37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DBF1AEB-DD9F-4247-BD1C-A22EDA40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Reporting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669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73B07-DFEA-9F44-AD5E-C49E4FCD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468" y="1239893"/>
            <a:ext cx="8858334" cy="49624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Adaptive Planning through your Workday Applications.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Log into Workday, then select the Adaptive Planning worklet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Adaptive Planning button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Navigate to the Workday logo on the top left of your screen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Select 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Reports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" </a:t>
            </a:r>
            <a:endParaRPr lang="en-US" sz="18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Select 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Shared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and click on the 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Mock Up Reports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folder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endParaRPr lang="en-US" sz="18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To view your requested budget by ledger account, select the 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Expense Budget Summary by Ledger Account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report</a:t>
            </a:r>
          </a:p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en-US" sz="1800">
                <a:latin typeface="Calibri"/>
                <a:cs typeface="Times New Roman"/>
              </a:rPr>
              <a:t>In the "Level" dropdown, select the cost center you would like to view and then click "Run Report"</a:t>
            </a:r>
          </a:p>
          <a:p>
            <a:endParaRPr lang="en-US" sz="2500">
              <a:solidFill>
                <a:srgbClr val="7B849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Reporting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42A5B-A281-48B3-89AE-2F686BF84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32" y="1606372"/>
            <a:ext cx="499110" cy="563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5C676-CC95-4B56-960E-3342C2F8B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33" y="2198019"/>
            <a:ext cx="2674620" cy="504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1B8D55-DA9C-42D2-9C1E-F8EB8D715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67" y="2705913"/>
            <a:ext cx="411480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0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73B07-DFEA-9F44-AD5E-C49E4FCD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697" y="1212351"/>
            <a:ext cx="8858334" cy="496241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500">
              <a:solidFill>
                <a:srgbClr val="7B849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Reporting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792C48A-8DCF-4572-B83D-B9E2BBF413E0}"/>
              </a:ext>
            </a:extLst>
          </p:cNvPr>
          <p:cNvSpPr txBox="1">
            <a:spLocks/>
          </p:cNvSpPr>
          <p:nvPr/>
        </p:nvSpPr>
        <p:spPr>
          <a:xfrm>
            <a:off x="145157" y="1406941"/>
            <a:ext cx="8858334" cy="4962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To view this report for another cost center, select the cost center in the "Level" dropdown in the top left of your screen, and then click on the Run Report button  </a:t>
            </a:r>
            <a:endParaRPr lang="en-US" sz="180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To view your requested budget by cost center, select the "Budget Summary by Cost Center" report </a:t>
            </a:r>
            <a:endParaRPr lang="en-US" sz="180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To view your requested forecast by ledger account, select the "Forecast Summary by Ledger Account" report </a:t>
            </a:r>
            <a:endParaRPr lang="en-US" sz="180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To view your requested forecast by cost center, select the "Forecast Summary by Cost Center" report </a:t>
            </a:r>
            <a:endParaRPr lang="en-US" sz="2500">
              <a:solidFill>
                <a:srgbClr val="7B849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5A318D-43C1-4E79-A0B0-7E35DCA4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93" y="1884547"/>
            <a:ext cx="4667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82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C35D-F100-3348-967A-CEFCF8E5B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07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82AFA76-90C8-5142-B4DF-019AEC84B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A35998-CE44-5B4F-A65F-C9EEE43DD37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DBF1AEB-DD9F-4247-BD1C-A22EDA40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Adaptive Demo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30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C35D-F100-3348-967A-CEFCF8E5B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08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82AFA76-90C8-5142-B4DF-019AEC84B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A35998-CE44-5B4F-A65F-C9EEE43DD37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DBF1AEB-DD9F-4247-BD1C-A22EDA40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341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44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C35D-F100-3348-967A-CEFCF8E5B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01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82AFA76-90C8-5142-B4DF-019AEC84B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A35998-CE44-5B4F-A65F-C9EEE43DD3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DBF1AEB-DD9F-4247-BD1C-A22EDA40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Workday Adaptive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2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Workday Adaptive Overview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AC097A97-ADFB-4E8C-8DDE-55D728C6A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076583"/>
              </p:ext>
            </p:extLst>
          </p:nvPr>
        </p:nvGraphicFramePr>
        <p:xfrm>
          <a:off x="760288" y="1356193"/>
          <a:ext cx="7746714" cy="469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24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C35D-F100-3348-967A-CEFCF8E5B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02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82AFA76-90C8-5142-B4DF-019AEC84B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A35998-CE44-5B4F-A65F-C9EEE43DD37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DBF1AEB-DD9F-4247-BD1C-A22EDA40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244" y="2586862"/>
            <a:ext cx="4561534" cy="2359129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How to Access Adaptive Planning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52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73B07-DFEA-9F44-AD5E-C49E4FCD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697" y="1212351"/>
            <a:ext cx="8858334" cy="4962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Log into Workday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, then click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on the Adaptive Planning worklet on your home page</a:t>
            </a:r>
          </a:p>
          <a:p>
            <a:pPr>
              <a:lnSpc>
                <a:spcPct val="150000"/>
              </a:lnSpc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>
              <a:solidFill>
                <a:srgbClr val="7B849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Access Adaptive 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8CD8EC-024F-4FB6-B90D-8F2E3563C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97" y="1807947"/>
            <a:ext cx="4359007" cy="477528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D90704D-5018-4D47-8A47-F67D88D1403B}"/>
              </a:ext>
            </a:extLst>
          </p:cNvPr>
          <p:cNvSpPr/>
          <p:nvPr/>
        </p:nvSpPr>
        <p:spPr>
          <a:xfrm>
            <a:off x="2609161" y="2430138"/>
            <a:ext cx="918072" cy="91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EE7A7D2-910D-4A42-8B86-30C722AD32D7}"/>
              </a:ext>
            </a:extLst>
          </p:cNvPr>
          <p:cNvSpPr/>
          <p:nvPr/>
        </p:nvSpPr>
        <p:spPr>
          <a:xfrm rot="1680000">
            <a:off x="1673429" y="2209511"/>
            <a:ext cx="982337" cy="486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1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73B07-DFEA-9F44-AD5E-C49E4FCD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697" y="1212351"/>
            <a:ext cx="8858334" cy="4962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Next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click on the grey Adaptive planning box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500">
              <a:solidFill>
                <a:srgbClr val="7B849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Access Adaptive Planning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0F8CB6B-622F-414F-94A4-5D9AADDB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256" y="2589058"/>
            <a:ext cx="5029199" cy="193694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1BCCAC2-6297-4666-84FC-5203A7E9E66C}"/>
              </a:ext>
            </a:extLst>
          </p:cNvPr>
          <p:cNvSpPr/>
          <p:nvPr/>
        </p:nvSpPr>
        <p:spPr>
          <a:xfrm rot="1680000">
            <a:off x="1691790" y="3008234"/>
            <a:ext cx="982337" cy="486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3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C35D-F100-3348-967A-CEFCF8E5B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03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82AFA76-90C8-5142-B4DF-019AEC84B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A35998-CE44-5B4F-A65F-C9EEE43DD37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DBF1AEB-DD9F-4247-BD1C-A22EDA40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Navigation and Sheets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82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73B07-DFEA-9F44-AD5E-C49E4FCD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697" y="1947984"/>
            <a:ext cx="8463563" cy="4226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Click on 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the 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Workday Logo to access sheets available for entry</a:t>
            </a: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18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500">
              <a:solidFill>
                <a:srgbClr val="7B8490"/>
              </a:solidFill>
            </a:endParaRPr>
          </a:p>
          <a:p>
            <a:pPr>
              <a:lnSpc>
                <a:spcPct val="150000"/>
              </a:lnSpc>
            </a:pPr>
            <a:endParaRPr lang="en-US" sz="2500">
              <a:solidFill>
                <a:srgbClr val="7B8490"/>
              </a:solidFill>
            </a:endParaRPr>
          </a:p>
          <a:p>
            <a:pPr>
              <a:lnSpc>
                <a:spcPct val="150000"/>
              </a:lnSpc>
            </a:pPr>
            <a:endParaRPr lang="en-US" sz="1800">
              <a:solidFill>
                <a:srgbClr val="7B84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34A83-3423-D14E-8DCD-4036C774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Sheet Navigation</a:t>
            </a:r>
            <a:endParaRPr lang="en-US"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2A61-8824-2E45-92FD-F27F7F4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456DB-9848-8B4C-B3FD-8382082A6DD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1F86F96-A54F-43D8-8909-8524B898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989" y="2806622"/>
            <a:ext cx="2743200" cy="162793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2CD8E677-7747-4B33-AFAF-143B15128FF9}"/>
              </a:ext>
            </a:extLst>
          </p:cNvPr>
          <p:cNvSpPr/>
          <p:nvPr/>
        </p:nvSpPr>
        <p:spPr>
          <a:xfrm rot="8940000">
            <a:off x="5884680" y="3614225"/>
            <a:ext cx="982337" cy="486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tley Color Palette 1">
      <a:dk1>
        <a:srgbClr val="000000"/>
      </a:dk1>
      <a:lt1>
        <a:srgbClr val="FFFFFF"/>
      </a:lt1>
      <a:dk2>
        <a:srgbClr val="44546A"/>
      </a:dk2>
      <a:lt2>
        <a:srgbClr val="F1F2F1"/>
      </a:lt2>
      <a:accent1>
        <a:srgbClr val="335375"/>
      </a:accent1>
      <a:accent2>
        <a:srgbClr val="0075BE"/>
      </a:accent2>
      <a:accent3>
        <a:srgbClr val="7D8290"/>
      </a:accent3>
      <a:accent4>
        <a:srgbClr val="B4C440"/>
      </a:accent4>
      <a:accent5>
        <a:srgbClr val="BFC0BE"/>
      </a:accent5>
      <a:accent6>
        <a:srgbClr val="EFB82F"/>
      </a:accent6>
      <a:hlink>
        <a:srgbClr val="B4C340"/>
      </a:hlink>
      <a:folHlink>
        <a:srgbClr val="7B84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F2A4CD44723949969DBFE3B5F623D0" ma:contentTypeVersion="10" ma:contentTypeDescription="Create a new document." ma:contentTypeScope="" ma:versionID="d3d087cffb814a5467bbc9b96f158f52">
  <xsd:schema xmlns:xsd="http://www.w3.org/2001/XMLSchema" xmlns:xs="http://www.w3.org/2001/XMLSchema" xmlns:p="http://schemas.microsoft.com/office/2006/metadata/properties" xmlns:ns2="5b2a03bf-3483-4e5f-9e32-00b258dcac23" targetNamespace="http://schemas.microsoft.com/office/2006/metadata/properties" ma:root="true" ma:fieldsID="9e1999ba32f79d02ab9a8c38f8d3b7c1" ns2:_="">
    <xsd:import namespace="5b2a03bf-3483-4e5f-9e32-00b258dcac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a03bf-3483-4e5f-9e32-00b258dcac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05A643-8DF4-4979-831A-4261097F60A0}">
  <ds:schemaRefs>
    <ds:schemaRef ds:uri="5b2a03bf-3483-4e5f-9e32-00b258dcac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CE9577-3B4C-471F-87A3-95732D74B687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5b2a03bf-3483-4e5f-9e32-00b258dcac2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C38519-C15F-4A79-B928-3EEDF136E9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1453</Words>
  <Application>Microsoft Office PowerPoint</Application>
  <PresentationFormat>On-screen Show (4:3)</PresentationFormat>
  <Paragraphs>140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Calibri</vt:lpstr>
      <vt:lpstr>Office Theme</vt:lpstr>
      <vt:lpstr>Workday Adaptive Training (Budgeting and Forecasting)</vt:lpstr>
      <vt:lpstr>PowerPoint Presentation</vt:lpstr>
      <vt:lpstr>Workday Adaptive Overview</vt:lpstr>
      <vt:lpstr>PowerPoint Presentation</vt:lpstr>
      <vt:lpstr>How to Access Adaptive Planning</vt:lpstr>
      <vt:lpstr>PowerPoint Presentation</vt:lpstr>
      <vt:lpstr>PowerPoint Presentation</vt:lpstr>
      <vt:lpstr>Navigation and Sheets</vt:lpstr>
      <vt:lpstr>PowerPoint Presentation</vt:lpstr>
      <vt:lpstr>PowerPoint Presentation</vt:lpstr>
      <vt:lpstr>PowerPoint Presentation</vt:lpstr>
      <vt:lpstr>PowerPoint Presentation</vt:lpstr>
      <vt:lpstr>Operating Budget Planning</vt:lpstr>
      <vt:lpstr>PowerPoint Presentation</vt:lpstr>
      <vt:lpstr>PowerPoint Presentation</vt:lpstr>
      <vt:lpstr>PowerPoint Presentation</vt:lpstr>
      <vt:lpstr>Operating Forecast Planning</vt:lpstr>
      <vt:lpstr>PowerPoint Presentation</vt:lpstr>
      <vt:lpstr>PowerPoint Presentation</vt:lpstr>
      <vt:lpstr>PowerPoint Presentation</vt:lpstr>
      <vt:lpstr>Reporting</vt:lpstr>
      <vt:lpstr>PowerPoint Presentation</vt:lpstr>
      <vt:lpstr>PowerPoint Presentation</vt:lpstr>
      <vt:lpstr>Adaptive Demo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Beverly Yeager</dc:creator>
  <cp:lastModifiedBy>Bob Wolk</cp:lastModifiedBy>
  <cp:revision>1</cp:revision>
  <dcterms:created xsi:type="dcterms:W3CDTF">2019-12-30T19:44:32Z</dcterms:created>
  <dcterms:modified xsi:type="dcterms:W3CDTF">2022-01-10T19:17:19Z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0x0101007BF2A4CD44723949969DBFE3B5F623D0</vt:lpwstr>
  </property>
</Properties>
</file>